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92D07-02AB-4688-B93A-0C434EBB6CAA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AAE60-EC6D-46FD-B2AD-89F1420F2C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0582BF-1126-4A4C-9471-3E395816EB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3A3935-008A-4A79-A007-B68D9BF7C16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9B7CF8-D948-4156-93F4-25F9EE0568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B7980A-E4D8-44DD-A772-4A2395C748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559474-F501-4013-B99F-1444CF9909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AC4B4C-74EA-43B9-9B3B-F7790232F0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D15234-65C7-4B6A-A749-C0011C854D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DEA497-1A15-47E0-8D50-EB0C82B582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255BDF-EFFA-48CD-A4F0-AEAAD867A3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6DACD4-C876-41E8-9C25-E55B843604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D783ED-12AE-4889-B03F-8C90D6D9C2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CBF33-009C-46F2-A87F-5B93156996A5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1AB4-B0D4-4CC5-B512-D9037C6F88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13.jpeg"/><Relationship Id="rId10" Type="http://schemas.openxmlformats.org/officeDocument/2006/relationships/image" Target="../media/image24.jpeg"/><Relationship Id="rId4" Type="http://schemas.openxmlformats.org/officeDocument/2006/relationships/image" Target="../media/image68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9.jpeg"/><Relationship Id="rId5" Type="http://schemas.openxmlformats.org/officeDocument/2006/relationships/image" Target="../media/image2.jpeg"/><Relationship Id="rId1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17.jpe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43.jpeg"/><Relationship Id="rId5" Type="http://schemas.openxmlformats.org/officeDocument/2006/relationships/image" Target="../media/image41.jpe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jpeg"/><Relationship Id="rId3" Type="http://schemas.openxmlformats.org/officeDocument/2006/relationships/image" Target="../media/image7.jpeg"/><Relationship Id="rId21" Type="http://schemas.openxmlformats.org/officeDocument/2006/relationships/image" Target="../media/image61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jpe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24" Type="http://schemas.openxmlformats.org/officeDocument/2006/relationships/image" Target="../media/image64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23" Type="http://schemas.openxmlformats.org/officeDocument/2006/relationships/image" Target="../media/image63.jpeg"/><Relationship Id="rId10" Type="http://schemas.openxmlformats.org/officeDocument/2006/relationships/image" Target="../media/image50.jpeg"/><Relationship Id="rId19" Type="http://schemas.openxmlformats.org/officeDocument/2006/relationships/image" Target="../media/image59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Relationship Id="rId22" Type="http://schemas.openxmlformats.org/officeDocument/2006/relationships/image" Target="../media/image6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0.png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9" descr="0fc26b21e0f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11188" y="2420938"/>
            <a:ext cx="4105275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НАСЕКОМЫЕ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2" name="Рисунок 23" descr="7ac093538eac9bd1e6c00a3dcb80e2b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836613"/>
            <a:ext cx="16764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24" descr="40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868863"/>
            <a:ext cx="18288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25" descr="12345b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692150"/>
            <a:ext cx="18002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26" descr="hornet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3357563"/>
            <a:ext cx="18002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27" descr="Guk-olen_!_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3284538"/>
            <a:ext cx="18002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26 m 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4" descr="42f016e113a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0013"/>
            <a:ext cx="1728788" cy="187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835150" y="333375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 большой цветной ковёр</a:t>
            </a:r>
          </a:p>
          <a:p>
            <a:r>
              <a:rPr lang="ru-RU">
                <a:latin typeface="Calibri" pitchFamily="34" charset="0"/>
              </a:rPr>
              <a:t>Села эскадрилья, </a:t>
            </a:r>
          </a:p>
          <a:p>
            <a:r>
              <a:rPr lang="ru-RU">
                <a:latin typeface="Calibri" pitchFamily="34" charset="0"/>
              </a:rPr>
              <a:t>То раскроет, то закроет</a:t>
            </a:r>
          </a:p>
          <a:p>
            <a:r>
              <a:rPr lang="ru-RU">
                <a:latin typeface="Calibri" pitchFamily="34" charset="0"/>
              </a:rPr>
              <a:t>Расписные крылья.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755650" y="1773238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Домовитая хозяйка</a:t>
            </a:r>
          </a:p>
          <a:p>
            <a:r>
              <a:rPr lang="ru-RU">
                <a:latin typeface="Calibri" pitchFamily="34" charset="0"/>
              </a:rPr>
              <a:t>Пролетает над лужайкой,</a:t>
            </a:r>
          </a:p>
          <a:p>
            <a:r>
              <a:rPr lang="ru-RU">
                <a:latin typeface="Calibri" pitchFamily="34" charset="0"/>
              </a:rPr>
              <a:t>Похлопочет над цветком</a:t>
            </a:r>
          </a:p>
          <a:p>
            <a:r>
              <a:rPr lang="ru-RU">
                <a:latin typeface="Calibri" pitchFamily="34" charset="0"/>
              </a:rPr>
              <a:t>И поделится медком.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4859338" y="1412875"/>
            <a:ext cx="259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Самого не видно,</a:t>
            </a:r>
          </a:p>
          <a:p>
            <a:r>
              <a:rPr lang="ru-RU">
                <a:latin typeface="Calibri" pitchFamily="34" charset="0"/>
              </a:rPr>
              <a:t>А песню слышно.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5867400" y="2205038"/>
            <a:ext cx="3025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 ветки на тропинку,</a:t>
            </a:r>
          </a:p>
          <a:p>
            <a:r>
              <a:rPr lang="ru-RU">
                <a:latin typeface="Calibri" pitchFamily="34" charset="0"/>
              </a:rPr>
              <a:t>С травки на былинку</a:t>
            </a:r>
          </a:p>
          <a:p>
            <a:r>
              <a:rPr lang="ru-RU">
                <a:latin typeface="Calibri" pitchFamily="34" charset="0"/>
              </a:rPr>
              <a:t>Прыгает пружинка –</a:t>
            </a:r>
          </a:p>
          <a:p>
            <a:r>
              <a:rPr lang="ru-RU">
                <a:latin typeface="Calibri" pitchFamily="34" charset="0"/>
              </a:rPr>
              <a:t>Зелёная спинка.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68313" y="4652963"/>
            <a:ext cx="28797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Чёрен, да не ворон,</a:t>
            </a:r>
          </a:p>
          <a:p>
            <a:r>
              <a:rPr lang="ru-RU">
                <a:latin typeface="Calibri" pitchFamily="34" charset="0"/>
              </a:rPr>
              <a:t>Рогач, да не бык,</a:t>
            </a:r>
          </a:p>
          <a:p>
            <a:r>
              <a:rPr lang="ru-RU">
                <a:latin typeface="Calibri" pitchFamily="34" charset="0"/>
              </a:rPr>
              <a:t>Шесть ног без копыт.</a:t>
            </a:r>
          </a:p>
          <a:p>
            <a:r>
              <a:rPr lang="ru-RU">
                <a:latin typeface="Calibri" pitchFamily="34" charset="0"/>
              </a:rPr>
              <a:t>Летит – воет,</a:t>
            </a:r>
          </a:p>
          <a:p>
            <a:r>
              <a:rPr lang="ru-RU">
                <a:latin typeface="Calibri" pitchFamily="34" charset="0"/>
              </a:rPr>
              <a:t>Сядет – землю роет.</a:t>
            </a: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4932363" y="5013325"/>
            <a:ext cx="3455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На поляне, возле ёлок,</a:t>
            </a:r>
          </a:p>
          <a:p>
            <a:r>
              <a:rPr lang="ru-RU">
                <a:latin typeface="Calibri" pitchFamily="34" charset="0"/>
              </a:rPr>
              <a:t>Дом построен из иголок,</a:t>
            </a:r>
          </a:p>
          <a:p>
            <a:r>
              <a:rPr lang="ru-RU">
                <a:latin typeface="Calibri" pitchFamily="34" charset="0"/>
              </a:rPr>
              <a:t>За травой не виден он, </a:t>
            </a:r>
          </a:p>
          <a:p>
            <a:r>
              <a:rPr lang="ru-RU">
                <a:latin typeface="Calibri" pitchFamily="34" charset="0"/>
              </a:rPr>
              <a:t>А жильцов в нём миллион.</a:t>
            </a:r>
          </a:p>
        </p:txBody>
      </p:sp>
      <p:pic>
        <p:nvPicPr>
          <p:cNvPr id="11274" name="Рисунок 11" descr="butterfl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15888"/>
            <a:ext cx="109696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12" descr="5970104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868863"/>
            <a:ext cx="15843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3" descr="img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3068638"/>
            <a:ext cx="15843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14" descr="exp_insect10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3500438"/>
            <a:ext cx="15779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Рисунок 15" descr="Guk-olen_!_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2924175"/>
            <a:ext cx="16494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Рисунок 16" descr="18104340006c6ccdd649723137ac1d738b768a6375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04025" y="404813"/>
            <a:ext cx="19494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5150" y="1773238"/>
            <a:ext cx="5400675" cy="2122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</a:t>
            </a:r>
            <a:r>
              <a:rPr lang="ru-RU" sz="4400" dirty="0"/>
              <a:t>   Отгадай загадки.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c395745367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475" y="2205038"/>
            <a:ext cx="3024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 Молодец!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292" name="Рисунок 5" descr="42f016e113a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260350"/>
            <a:ext cx="15573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6" descr="e606fec5e41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83150">
            <a:off x="2808288" y="163513"/>
            <a:ext cx="2305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7" descr="b8da4684b56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2924175"/>
            <a:ext cx="143986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26 m 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827088" y="1844675"/>
            <a:ext cx="6911975" cy="2111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4400">
                <a:solidFill>
                  <a:srgbClr val="E46C0A"/>
                </a:solidFill>
              </a:rPr>
              <a:t>ЗАДАНИЕ СМОТРИТЕ</a:t>
            </a:r>
          </a:p>
          <a:p>
            <a:r>
              <a:rPr lang="ru-RU" sz="4400">
                <a:solidFill>
                  <a:srgbClr val="E46C0A"/>
                </a:solidFill>
              </a:rPr>
              <a:t>          НАЖАВ НА СЛАЙДЕ</a:t>
            </a:r>
            <a:r>
              <a:rPr lang="en-US" sz="4400">
                <a:solidFill>
                  <a:srgbClr val="E46C0A"/>
                </a:solidFill>
              </a:rPr>
              <a:t> </a:t>
            </a:r>
            <a:r>
              <a:rPr lang="ru-RU" sz="4400">
                <a:solidFill>
                  <a:srgbClr val="E46C0A"/>
                </a:solidFill>
                <a:latin typeface="Arial" charset="0"/>
              </a:rPr>
              <a:t>КНОПКУ </a:t>
            </a:r>
          </a:p>
        </p:txBody>
      </p:sp>
      <p:pic>
        <p:nvPicPr>
          <p:cNvPr id="3076" name="Рисунок 8" descr="42f016e113a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924175"/>
            <a:ext cx="1944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9" descr="img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652963"/>
            <a:ext cx="17780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0" descr="003689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508500"/>
            <a:ext cx="24479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2" descr="1231947399_babochka34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88913"/>
            <a:ext cx="1800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15" descr="b8da4684b56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4652963"/>
            <a:ext cx="19431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16" descr="butterfly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388" y="404813"/>
            <a:ext cx="1655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8" descr="138564.gif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333375"/>
            <a:ext cx="257968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3" descr="26 m 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118350"/>
          </a:xfrm>
        </p:spPr>
      </p:pic>
      <p:pic>
        <p:nvPicPr>
          <p:cNvPr id="4099" name="Рисунок 6" descr="42f016e113a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732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7" descr="7ac093538eac9bd1e6c00a3dcb80e2b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60350"/>
            <a:ext cx="13874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8" descr="003689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868863"/>
            <a:ext cx="19446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9" descr="138564.gif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260350"/>
            <a:ext cx="24368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1" descr="38483243_post8118250866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5373688"/>
            <a:ext cx="17287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12" descr="91855778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4868863"/>
            <a:ext cx="25193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Рисунок 13" descr="09d797b1ed47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115888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Рисунок 14" descr="b8da4684b56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9338" y="4652963"/>
            <a:ext cx="18367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Рисунок 15" descr="barata3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48488" y="1557338"/>
            <a:ext cx="21955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Рисунок 17" descr="brazilian-wandering-spider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75463" y="3141663"/>
            <a:ext cx="2089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Рисунок 18" descr="Guk-olen_!_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950" y="2924175"/>
            <a:ext cx="25860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Рисунок 19" descr="exp_insect100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1050" y="1484313"/>
            <a:ext cx="230505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Рисунок 22" descr="e606fec5e41e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48038" y="1773238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835150" y="2060575"/>
            <a:ext cx="5905500" cy="21240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       НАЗОВИ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</a:t>
            </a:r>
            <a:r>
              <a:rPr lang="ru-RU" sz="4400" dirty="0"/>
              <a:t>   ИЗОБРАЖЕННЫХ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</a:t>
            </a:r>
            <a:r>
              <a:rPr lang="ru-RU" sz="4400" dirty="0"/>
              <a:t>        НАСЕКОМЫХ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26 m 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3" name="Рисунок 4" descr="18104340006c6ccdd649723137ac1d738b768a637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0"/>
            <a:ext cx="20161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6WfpZw52X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15888"/>
            <a:ext cx="2160587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uley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15888"/>
            <a:ext cx="19446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-08-10-dva0035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5157788"/>
            <a:ext cx="2341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38564.gif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5300663"/>
            <a:ext cx="1943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uropean_wasp_white_b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4868863"/>
            <a:ext cx="216058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12" descr="56203645_1232349832077554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0"/>
            <a:ext cx="22320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231947399_babochka34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365625"/>
            <a:ext cx="27225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95513" y="2276475"/>
            <a:ext cx="4968875" cy="771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4400">
                <a:solidFill>
                  <a:srgbClr val="000000"/>
                </a:solidFill>
              </a:rPr>
              <a:t>   ГДЕ, ЧЕЙ </a:t>
            </a:r>
            <a:r>
              <a:rPr lang="ru-RU" sz="4400">
                <a:solidFill>
                  <a:srgbClr val="000000"/>
                </a:solidFill>
                <a:latin typeface="Arial" charset="0"/>
              </a:rPr>
              <a:t>Д</a:t>
            </a:r>
            <a:r>
              <a:rPr lang="ru-RU" sz="4400">
                <a:solidFill>
                  <a:srgbClr val="000000"/>
                </a:solidFill>
              </a:rPr>
              <a:t>ОМ?</a:t>
            </a:r>
          </a:p>
        </p:txBody>
      </p:sp>
      <p:pic>
        <p:nvPicPr>
          <p:cNvPr id="5132" name="Рисунок 15" descr="42f016e113a5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92500" y="3141663"/>
            <a:ext cx="18716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2049 -0.53542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5.92593E-6 L -0.2835 -0.68265 " pathEditMode="relative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4427 -0.5669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1267 -0.6088 " pathEditMode="relative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26 m 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4" descr="66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49275"/>
            <a:ext cx="302418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 descr="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60350"/>
            <a:ext cx="3168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 descr="42f016e113a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508500"/>
            <a:ext cx="170021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 descr="be6ac2412a0b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3357563"/>
            <a:ext cx="310991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8" descr="1244544552_70df9ce5361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141663"/>
            <a:ext cx="208597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35150" y="1916113"/>
            <a:ext cx="5761038" cy="2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Какую пользу приносят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ru-RU" sz="4000" dirty="0"/>
              <a:t>        насекомые?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26 m 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5" descr="42f016e113a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5129213"/>
            <a:ext cx="17002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40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052513"/>
            <a:ext cx="16573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250825" y="1125538"/>
            <a:ext cx="7921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 У</a:t>
            </a: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700338" y="1052513"/>
            <a:ext cx="67675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пёстрые крылья, поэтому</a:t>
            </a:r>
          </a:p>
          <a:p>
            <a:r>
              <a:rPr lang="ru-RU" sz="4000">
                <a:latin typeface="Calibri" pitchFamily="34" charset="0"/>
              </a:rPr>
              <a:t>её называют </a:t>
            </a:r>
            <a:r>
              <a:rPr lang="ru-RU" sz="4000" i="1" u="sng">
                <a:latin typeface="Calibri" pitchFamily="34" charset="0"/>
              </a:rPr>
              <a:t>пёстрокрылой</a:t>
            </a: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468313" y="3068638"/>
            <a:ext cx="431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У</a:t>
            </a:r>
          </a:p>
        </p:txBody>
      </p:sp>
      <p:pic>
        <p:nvPicPr>
          <p:cNvPr id="7176" name="Рисунок 16" descr="big-_CEA35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997200"/>
            <a:ext cx="1577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17"/>
          <p:cNvSpPr txBox="1">
            <a:spLocks noChangeArrowheads="1"/>
          </p:cNvSpPr>
          <p:nvPr/>
        </p:nvSpPr>
        <p:spPr bwMode="auto">
          <a:xfrm>
            <a:off x="2555875" y="2997200"/>
            <a:ext cx="6372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большие глаза, поэтому её</a:t>
            </a:r>
          </a:p>
          <a:p>
            <a:r>
              <a:rPr lang="ru-RU" sz="4000">
                <a:latin typeface="Calibri" pitchFamily="34" charset="0"/>
              </a:rPr>
              <a:t>называют … .</a:t>
            </a:r>
          </a:p>
        </p:txBody>
      </p:sp>
      <p:sp>
        <p:nvSpPr>
          <p:cNvPr id="7178" name="TextBox 18"/>
          <p:cNvSpPr txBox="1">
            <a:spLocks noChangeArrowheads="1"/>
          </p:cNvSpPr>
          <p:nvPr/>
        </p:nvSpPr>
        <p:spPr bwMode="auto">
          <a:xfrm>
            <a:off x="468313" y="4941888"/>
            <a:ext cx="431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У</a:t>
            </a:r>
          </a:p>
        </p:txBody>
      </p:sp>
      <p:pic>
        <p:nvPicPr>
          <p:cNvPr id="7179" name="Рисунок 19" descr="barata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4868863"/>
            <a:ext cx="16557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Box 20"/>
          <p:cNvSpPr txBox="1">
            <a:spLocks noChangeArrowheads="1"/>
          </p:cNvSpPr>
          <p:nvPr/>
        </p:nvSpPr>
        <p:spPr bwMode="auto">
          <a:xfrm>
            <a:off x="2700338" y="4941888"/>
            <a:ext cx="61198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длинные усы, поэтому </a:t>
            </a:r>
          </a:p>
          <a:p>
            <a:r>
              <a:rPr lang="ru-RU" sz="4000">
                <a:latin typeface="Calibri" pitchFamily="34" charset="0"/>
              </a:rPr>
              <a:t>его называют … .</a:t>
            </a:r>
          </a:p>
        </p:txBody>
      </p:sp>
      <p:sp>
        <p:nvSpPr>
          <p:cNvPr id="7181" name="TextBox 24"/>
          <p:cNvSpPr txBox="1">
            <a:spLocks noChangeArrowheads="1"/>
          </p:cNvSpPr>
          <p:nvPr/>
        </p:nvSpPr>
        <p:spPr bwMode="auto">
          <a:xfrm>
            <a:off x="755650" y="115888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u="sng">
                <a:latin typeface="Calibri" pitchFamily="34" charset="0"/>
              </a:rPr>
              <a:t>Упражнение «Скажи одним словом»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76375" y="2349500"/>
            <a:ext cx="6911975" cy="21224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</a:t>
            </a:r>
            <a:r>
              <a:rPr lang="ru-RU" sz="4400" dirty="0"/>
              <a:t>ЗАКОНЧИ ПРЕДЛОЖЕНИЯ.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26 m 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4" descr="42f016e113a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4863" y="4770438"/>
            <a:ext cx="19891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6" descr="800px-European_wasp_white_b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15888"/>
            <a:ext cx="25050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7" descr="09d797b1ed4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15888"/>
            <a:ext cx="30480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8" descr="a5e2745fafd2585f23d7af40d12f909c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260350"/>
            <a:ext cx="19939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9" descr="barata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2708275"/>
            <a:ext cx="19478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0" descr="brazilian-wandering-spider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3068638"/>
            <a:ext cx="2654300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1" descr="Guk-olen_!_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4652963"/>
            <a:ext cx="280193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2" descr="outdoor-decorating-mosquit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2852738"/>
            <a:ext cx="17224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58888" y="2060575"/>
            <a:ext cx="6408737" cy="2800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</a:t>
            </a:r>
            <a:r>
              <a:rPr lang="ru-RU" sz="4400" dirty="0"/>
              <a:t>         УПРАЖНЕНИЕ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       «Назови ласково»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26 m 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5" descr="post-31282-1184673777_thum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6794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6" descr="post-31282-1184673777_thum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60350"/>
            <a:ext cx="6778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post-31282-1184673777_thum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516563"/>
            <a:ext cx="1152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8" descr="post-31282-1184673777_thum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268413"/>
            <a:ext cx="679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9" descr="post-31282-1184673777_thum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3141663"/>
            <a:ext cx="6794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10" descr="post-31282-1184673777_thum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60350"/>
            <a:ext cx="679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2" descr="91855778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1341438"/>
            <a:ext cx="10080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3" descr="91855778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1052513"/>
            <a:ext cx="10080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18" descr="138564.gif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115888"/>
            <a:ext cx="1225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9" descr="138564.gif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7675" y="188913"/>
            <a:ext cx="12969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20" descr="138564.gif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1628775"/>
            <a:ext cx="1152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21" descr="138564.gif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2349500"/>
            <a:ext cx="10080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Рисунок 23" descr="1272440453_foto_big_4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42988" y="188913"/>
            <a:ext cx="936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Рисунок 24" descr="1272440453_foto_big_4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150" y="2636838"/>
            <a:ext cx="1008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Рисунок 25" descr="1272440453_foto_big_4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56550" y="162877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Рисунок 26" descr="1272440453_foto_big_4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8263" y="2133600"/>
            <a:ext cx="1079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Рисунок 27" descr="1272440453_foto_big_4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16238" y="1196975"/>
            <a:ext cx="935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Рисунок 29" descr="outdoor-decorating-mosquito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51275" y="2205038"/>
            <a:ext cx="8651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Рисунок 30" descr="outdoor-decorating-mosquito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3850" y="2636838"/>
            <a:ext cx="935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Рисунок 31" descr="outdoor-decorating-mosquito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140200" y="1196975"/>
            <a:ext cx="10080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Рисунок 33" descr="post-31282-1184673777_thumb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916238" y="2276475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Рисунок 34" descr="1272440453_foto_big_4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08175" y="5516563"/>
            <a:ext cx="12954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Рисунок 35" descr="138564.gif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708400" y="5661025"/>
            <a:ext cx="1439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Рисунок 36" descr="outdoor-decorating-mosquito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80063" y="5516563"/>
            <a:ext cx="13684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Рисунок 37" descr="918557782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164388" y="5445125"/>
            <a:ext cx="13684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4213" y="3860800"/>
            <a:ext cx="7191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accent2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39975" y="3644900"/>
            <a:ext cx="86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6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924300" y="4076700"/>
            <a:ext cx="647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tx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24525" y="3500438"/>
            <a:ext cx="935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64388" y="3933825"/>
            <a:ext cx="1079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accent2"/>
                </a:solidFill>
                <a:latin typeface="Calibri" pitchFamily="34" charset="0"/>
              </a:rPr>
              <a:t>4</a:t>
            </a:r>
          </a:p>
        </p:txBody>
      </p:sp>
      <p:pic>
        <p:nvPicPr>
          <p:cNvPr id="9249" name="Рисунок 44" descr="42f016e113a5.pn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451725" y="-100013"/>
            <a:ext cx="15843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1763713" y="1916113"/>
            <a:ext cx="6121400" cy="314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ru-RU" sz="4000" dirty="0"/>
              <a:t>Посчитай насекомых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 обозначь количество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ru-RU" sz="4000" dirty="0"/>
              <a:t>             цифрами.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7.40741E-7 L -0.18108 0.20995 " pathEditMode="relative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6545 0.16783 " pathEditMode="relative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L -0.33072 0.17847 " pathEditMode="relative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6 L 0.22049 0.13635 " pathEditMode="relative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19688 0.20995 " pathEditMode="relative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26 m 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6" descr="muha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15888"/>
            <a:ext cx="5472112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7" descr="1231947399_babochka3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98007">
            <a:off x="1158875" y="114300"/>
            <a:ext cx="20875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9" descr="42f016e113a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7875" y="0"/>
            <a:ext cx="2016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00113" y="1844675"/>
            <a:ext cx="6985000" cy="3451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ru-RU" sz="4400">
              <a:solidFill>
                <a:srgbClr val="000000"/>
              </a:solidFill>
            </a:endParaRPr>
          </a:p>
          <a:p>
            <a:pPr algn="ctr"/>
            <a:r>
              <a:rPr lang="ru-RU" sz="4400">
                <a:solidFill>
                  <a:srgbClr val="000000"/>
                </a:solidFill>
              </a:rPr>
              <a:t>Назови всех насекомых.</a:t>
            </a:r>
          </a:p>
          <a:p>
            <a:pPr algn="ctr"/>
            <a:r>
              <a:rPr lang="ru-RU" sz="4400">
                <a:solidFill>
                  <a:srgbClr val="000000"/>
                </a:solidFill>
              </a:rPr>
              <a:t>Из какой сказки они </a:t>
            </a:r>
          </a:p>
          <a:p>
            <a:pPr algn="ctr"/>
            <a:r>
              <a:rPr lang="ru-RU" sz="4400">
                <a:solidFill>
                  <a:srgbClr val="000000"/>
                </a:solidFill>
              </a:rPr>
              <a:t>   пришли?</a:t>
            </a:r>
          </a:p>
          <a:p>
            <a:pPr algn="ctr"/>
            <a:endParaRPr lang="ru-RU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Экран (4:3)</PresentationFormat>
  <Paragraphs>75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2013-04-28T07:25:27Z</dcterms:created>
  <dcterms:modified xsi:type="dcterms:W3CDTF">2013-04-28T07:26:14Z</dcterms:modified>
</cp:coreProperties>
</file>