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5CF7-A2C9-4CF0-8A03-551EF19060CE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D6784-440C-4CCA-9FE7-351F9D5AB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5040560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 детский сад  «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Березка»</a:t>
            </a:r>
            <a:r>
              <a:rPr lang="ru-RU" sz="1050" b="1" dirty="0" smtClean="0">
                <a:ea typeface="Calibri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</a:rPr>
              <a:t>ГБОУ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</a:rPr>
              <a:t>СОШ с. Камышла 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323735" y="1268760"/>
            <a:ext cx="577644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«Формирование патриотической компетенции у детей старшего дошкольного возраста </a:t>
            </a:r>
            <a:r>
              <a:rPr lang="ru-RU" sz="3600" b="1" i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90872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Презентация на тему: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5229200"/>
            <a:ext cx="2758792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Выполнила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воспитатель подготовительной группы </a:t>
            </a:r>
            <a:endParaRPr lang="ru-RU" sz="1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Шайхутдинова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Рамиля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Агтасовна</a:t>
            </a:r>
            <a:endParaRPr lang="ru-RU" sz="1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90D7FA"/>
                </a:solidFill>
                <a:latin typeface="Arial Narrow"/>
                <a:ea typeface="Calibri"/>
              </a:rPr>
              <a:t/>
            </a:r>
            <a:br>
              <a:rPr lang="ru-RU" sz="2000" b="1" i="1" dirty="0">
                <a:solidFill>
                  <a:srgbClr val="90D7FA"/>
                </a:solidFill>
                <a:latin typeface="Arial Narrow"/>
                <a:ea typeface="Calibri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34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957392" cy="7200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«Достопримечательности родного села»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55515"/>
            <a:ext cx="3843857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107504" y="1196752"/>
            <a:ext cx="5338533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0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68125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детей с народно-прикладным творчеством родного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9"/>
          <a:stretch/>
        </p:blipFill>
        <p:spPr>
          <a:xfrm>
            <a:off x="395536" y="1412776"/>
            <a:ext cx="4032448" cy="26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3"/>
          <a:stretch/>
        </p:blipFill>
        <p:spPr>
          <a:xfrm>
            <a:off x="4932040" y="2816932"/>
            <a:ext cx="387033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972369" y="4149080"/>
            <a:ext cx="3816424" cy="257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8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16632"/>
            <a:ext cx="6400800" cy="57606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работ детей на тему: «Моя Родина»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b="13145"/>
          <a:stretch/>
        </p:blipFill>
        <p:spPr>
          <a:xfrm>
            <a:off x="179512" y="1220789"/>
            <a:ext cx="4176464" cy="234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1288" b="13899"/>
          <a:stretch/>
        </p:blipFill>
        <p:spPr>
          <a:xfrm>
            <a:off x="4745765" y="1239442"/>
            <a:ext cx="4176464" cy="234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13792"/>
          <a:stretch/>
        </p:blipFill>
        <p:spPr>
          <a:xfrm>
            <a:off x="2267744" y="3671478"/>
            <a:ext cx="471388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9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6512511" cy="144016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Бывал я в столицах, слепящих  рекламой</a:t>
            </a:r>
            <a:b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По странам чужим мои ноги прошли</a:t>
            </a:r>
            <a:b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И все же для меня только ты, Камышла моя,</a:t>
            </a:r>
            <a:b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На веки останешься центром земли. </a:t>
            </a:r>
            <a:b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                                               (</a:t>
            </a:r>
            <a:r>
              <a:rPr lang="ru-RU" sz="1600" i="1" dirty="0" err="1">
                <a:solidFill>
                  <a:schemeClr val="bg1"/>
                </a:solidFill>
                <a:effectLst/>
                <a:ea typeface="+mn-ea"/>
                <a:cs typeface="+mn-cs"/>
              </a:rPr>
              <a:t>А.Давыдов</a:t>
            </a:r>
            <a: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  <a:t>)</a:t>
            </a:r>
            <a:br>
              <a:rPr lang="ru-RU" sz="1600" i="1" dirty="0">
                <a:solidFill>
                  <a:schemeClr val="bg1"/>
                </a:solidFill>
                <a:effectLst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1656184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Конечно,</a:t>
            </a:r>
            <a:r>
              <a:rPr lang="ru-RU" altLang="ru-RU" sz="2800" b="1" i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alt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кроме России, много на свете хороших государств,  но одна у человека родная мать– </a:t>
            </a:r>
          </a:p>
          <a:p>
            <a:pPr marL="0" lvl="0" indent="0" algn="ctr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одна у него и Родина!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6" y="769"/>
            <a:ext cx="9171806" cy="6857231"/>
          </a:xfr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60648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недостаточно сформированное представление дошкольников о своей малой Родине; о ее истории, культуре, красоте природы родного края;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затрудненное осознание ребенком дошкольного возраста величия и могущества родной страны;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зачастую неуважительные отношения внутри семьи.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Calibri"/>
              </a:rPr>
              <a:t>Цель: </a:t>
            </a:r>
            <a:br>
              <a:rPr lang="ru-RU" b="1" u="sng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создание таких условий в ДОО и семье для воспитания и образования, при которых духовное нравственное, эстетическое, патриотическое развитие дошкольников осуществлялось бы не только в процессе освоения базисного плана знаний, но и через приоб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щен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ие к региональному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компоненту.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956" y="2303006"/>
            <a:ext cx="77234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" indent="279400">
              <a:lnSpc>
                <a:spcPts val="24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Проблема:</a:t>
            </a:r>
            <a:endParaRPr lang="ru-RU" b="1" u="sng" dirty="0">
              <a:latin typeface="Calibri"/>
              <a:ea typeface="Calibri"/>
              <a:cs typeface="Times New Roman"/>
            </a:endParaRPr>
          </a:p>
          <a:p>
            <a:pPr marR="12700" indent="279400" algn="just">
              <a:lnSpc>
                <a:spcPts val="24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ногозначность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понятия: «патриотическая компетенция».</a:t>
            </a:r>
          </a:p>
          <a:p>
            <a:pPr marR="12700" indent="279400" algn="just">
              <a:lnSpc>
                <a:spcPts val="24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 педагогическом аспекте, под патриотической компетенцией мною понимается  процесс формирования сознательного человека, любящего свою Родину, землю, где он родился и рос, гордящегося историческими свершениями своего народа и его культурой. </a:t>
            </a:r>
          </a:p>
          <a:p>
            <a:pPr marR="12700" indent="279400" algn="just">
              <a:lnSpc>
                <a:spcPts val="24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2. Отсутствие в изучении истории культурных традиций 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обычаевво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взаимосвязи с культурой и историей России;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Таким образом, исходя из вышеперечисленных недостатков, следует отметить, что не обеспечивается полноценная работа  по воспитанию у детей старшего дошкольного возраста  любви к природе родного края и его обитателям, уважения к прошлому своего народа, любви к родному слову.</a:t>
            </a:r>
          </a:p>
        </p:txBody>
      </p:sp>
    </p:spTree>
    <p:extLst>
      <p:ext uri="{BB962C8B-B14F-4D97-AF65-F5344CB8AC3E}">
        <p14:creationId xmlns:p14="http://schemas.microsoft.com/office/powerpoint/2010/main" val="41930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98477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обеспечить эмоциональное благополучие каждого ребенка, сохранить и укрепить его психофизическое здоровье, способствовать становлению собственного «я» на основе отечественных духовных и культурно-исторических ценностей;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воспитывать нравственные, трудовые, эстетические качества, которые обеспечивают успешное развитие и саморазвитие ребенка в семье, ДОО, социуме на примере национальных традиций и обычаев;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развивать индивидуальность дошкольника через освоение общественных норм и правил поведения, доступных для старшего дошкольного возраста, с учётом регионального компонента;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формировать интерес к культурному наследию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Камышлинского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района;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повышать заинтересованность всех участников образовательного процесса в расширении знаний по национальным обычаям, традициям и праздникам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6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676" y="0"/>
            <a:ext cx="4824536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Этапы реализации работы:</a:t>
            </a:r>
            <a:endParaRPr lang="ru-RU" sz="1600" b="1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22" y="404664"/>
            <a:ext cx="89118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880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1.Выявить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уровень знаний с помощью диагностики. Контролирует качество и характер изменений у детей психолог, с разрешения родителей.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8806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Формы мониторинга: наблюдения, беседы, тесты («Система мониторинга в дошкольных образовательных учреждениях»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Л.Д.Калачева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Л.Н. Прохорова).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2.Разработать конспекты образовательной деятельности познавательной направленности: «Если хочешь быть патриотом», «Наши верные друзья – соседи и родня».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0447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3.Организовывать экскурсии на «Уроки мира» в школу, посещение библиотек.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3812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4.Создать условия по ознакомлению дошкольников с историей села   в процессе встреч с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старожилами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5.Организовать  национальные  развлечения «Праздник Сабантуй», «Веселые старты», «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Масленница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351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6.Организовать работу с родителями: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2288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- консультации «Использование в кружковой работе элементов народных промыслов», «Патриотичный  ребенок - умный ребенок»;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2255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приглашение родителей на спортивные развлечения «Папа, мама и я - спортивная семья»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620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выпуск газеты «Наше село. Новый взгляд на привычное и знакомое»;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Symbol"/>
              <a:buChar char="-"/>
              <a:tabLst>
                <a:tab pos="11303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родительские собрания с привлечением психолога, краеведа, Почетных жителей села Камышла».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u="none" strike="noStrike" spc="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46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Альбина\Desktop\SAM_2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 r="-992" b="17058"/>
          <a:stretch/>
        </p:blipFill>
        <p:spPr bwMode="auto">
          <a:xfrm>
            <a:off x="1115616" y="1844824"/>
            <a:ext cx="7200800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Беседа на тему: «Что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одеть на куклу из  национальной одежды (татарка, русская, чувашка, мордовка) ?»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21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ртфолио\фото  портфолио\P204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48574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Национальные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развлечения «Праздник Сабантуй», </a:t>
            </a:r>
            <a:endParaRPr lang="ru-RU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Веселые старты», «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Масленица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b="1" dirty="0"/>
          </a:p>
        </p:txBody>
      </p:sp>
      <p:pic>
        <p:nvPicPr>
          <p:cNvPr id="3075" name="Picture 3" descr="G:\Портфолио\Фотографии\DSC02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72" y="2204864"/>
            <a:ext cx="403244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SCN087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3571" r="-4763" b="13572"/>
          <a:stretch/>
        </p:blipFill>
        <p:spPr bwMode="auto">
          <a:xfrm>
            <a:off x="510630" y="3867903"/>
            <a:ext cx="4493418" cy="272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50000"/>
              </a:lnSpc>
              <a:tabLst>
                <a:tab pos="238125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 по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ознакомлению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детей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историей села   в процессе встреч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 сказочными героями- старожилами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>
          <a:xfrm>
            <a:off x="971600" y="1412775"/>
            <a:ext cx="7416824" cy="47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234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детей с художественной литературой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>
          <a:xfrm>
            <a:off x="1949436" y="4509120"/>
            <a:ext cx="5052089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8" name="Picture 2" descr="C:\Users\Альбина\Desktop\SAM_2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8"/>
          <a:stretch/>
        </p:blipFill>
        <p:spPr bwMode="auto">
          <a:xfrm>
            <a:off x="1090581" y="764704"/>
            <a:ext cx="6257985" cy="391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377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Бывал я в столицах, слепящих  рекламой По странам чужим мои ноги прошли И все же для меня только ты, Камышла моя, На веки останешься центром земли.                                                 (А.Давыдов)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Альбина</cp:lastModifiedBy>
  <cp:revision>12</cp:revision>
  <dcterms:created xsi:type="dcterms:W3CDTF">2006-08-28T20:27:11Z</dcterms:created>
  <dcterms:modified xsi:type="dcterms:W3CDTF">2006-08-28T22:54:04Z</dcterms:modified>
</cp:coreProperties>
</file>