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4D06"/>
    <a:srgbClr val="B15C07"/>
    <a:srgbClr val="B55E07"/>
    <a:srgbClr val="A95807"/>
    <a:srgbClr val="E17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AD87E-3104-4C1F-82A8-423D98A858F5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A8E44-0FA5-4C81-9573-75B34E339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A8E44-0FA5-4C81-9573-75B34E339D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44D06"/>
                </a:solidFill>
              </a:rPr>
              <a:t>                     ПРОЕКТ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«Никто не забыт ,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ничто не забыто...»</a:t>
            </a:r>
          </a:p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посвященный 70-летию Победы </a:t>
            </a:r>
          </a:p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в Великой Отечественной войне</a:t>
            </a:r>
          </a:p>
          <a:p>
            <a:pPr algn="ctr"/>
            <a:r>
              <a:rPr lang="ru-RU" sz="2400" dirty="0" smtClean="0">
                <a:solidFill>
                  <a:srgbClr val="944D06"/>
                </a:solidFill>
              </a:rPr>
              <a:t>                                      </a:t>
            </a:r>
          </a:p>
          <a:p>
            <a:endParaRPr lang="ru-RU" sz="2400" dirty="0" smtClean="0">
              <a:solidFill>
                <a:srgbClr val="944D06"/>
              </a:solidFill>
            </a:endParaRPr>
          </a:p>
          <a:p>
            <a:endParaRPr lang="ru-RU" sz="2400" dirty="0" smtClean="0">
              <a:solidFill>
                <a:srgbClr val="944D06"/>
              </a:solidFill>
            </a:endParaRPr>
          </a:p>
          <a:p>
            <a:endParaRPr lang="ru-RU" sz="2400" dirty="0" smtClean="0">
              <a:solidFill>
                <a:srgbClr val="944D06"/>
              </a:solidFill>
            </a:endParaRPr>
          </a:p>
          <a:p>
            <a:r>
              <a:rPr lang="ru-RU" sz="2000" dirty="0" smtClean="0">
                <a:solidFill>
                  <a:srgbClr val="944D06"/>
                </a:solidFill>
              </a:rPr>
              <a:t>                                       Воспитатель  </a:t>
            </a:r>
            <a:r>
              <a:rPr lang="ru-RU" sz="2000" dirty="0" err="1" smtClean="0">
                <a:solidFill>
                  <a:srgbClr val="944D06"/>
                </a:solidFill>
              </a:rPr>
              <a:t>Халимова</a:t>
            </a:r>
            <a:r>
              <a:rPr lang="ru-RU" sz="2000" dirty="0" smtClean="0">
                <a:solidFill>
                  <a:srgbClr val="944D06"/>
                </a:solidFill>
              </a:rPr>
              <a:t> И.С.</a:t>
            </a:r>
          </a:p>
          <a:p>
            <a:r>
              <a:rPr lang="ru-RU" sz="2000" dirty="0" smtClean="0">
                <a:solidFill>
                  <a:srgbClr val="944D06"/>
                </a:solidFill>
              </a:rPr>
              <a:t>                                       СП « Детский сад «Берёзка»</a:t>
            </a:r>
          </a:p>
          <a:p>
            <a:r>
              <a:rPr lang="ru-RU" sz="2000" dirty="0" smtClean="0">
                <a:solidFill>
                  <a:srgbClr val="944D06"/>
                </a:solidFill>
              </a:rPr>
              <a:t>                                       ГБОУ СОШ с. Камышла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solidFill>
                  <a:srgbClr val="A95807"/>
                </a:solidFill>
              </a:rPr>
              <a:t>СПАСИБО</a:t>
            </a:r>
          </a:p>
          <a:p>
            <a:pPr algn="ctr"/>
            <a:r>
              <a:rPr lang="ru-RU" sz="8800" dirty="0" smtClean="0">
                <a:solidFill>
                  <a:srgbClr val="A95807"/>
                </a:solidFill>
              </a:rPr>
              <a:t> ЗА</a:t>
            </a:r>
          </a:p>
          <a:p>
            <a:pPr algn="ctr"/>
            <a:r>
              <a:rPr lang="ru-RU" sz="8800" dirty="0" smtClean="0">
                <a:solidFill>
                  <a:srgbClr val="A95807"/>
                </a:solidFill>
              </a:rPr>
              <a:t> </a:t>
            </a:r>
            <a:r>
              <a:rPr lang="ru-RU" sz="9600" dirty="0" smtClean="0">
                <a:solidFill>
                  <a:srgbClr val="A95807"/>
                </a:solidFill>
              </a:rPr>
              <a:t>ВНИМАНИЕ</a:t>
            </a:r>
            <a:r>
              <a:rPr lang="ru-RU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ru-RU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АКТУАЛЬНОСТЬ ПРОБЛЕМЫ</a:t>
            </a:r>
          </a:p>
          <a:p>
            <a:pPr algn="ctr"/>
            <a:endParaRPr lang="ru-RU" sz="2800" dirty="0" smtClean="0">
              <a:solidFill>
                <a:srgbClr val="944D06"/>
              </a:solidFill>
            </a:endParaRPr>
          </a:p>
          <a:p>
            <a:pPr algn="ctr"/>
            <a:endParaRPr lang="ru-RU" sz="2800" dirty="0" smtClean="0">
              <a:solidFill>
                <a:srgbClr val="944D06"/>
              </a:solidFill>
            </a:endParaRPr>
          </a:p>
          <a:p>
            <a:r>
              <a:rPr lang="ru-RU" sz="2800" dirty="0" smtClean="0"/>
              <a:t>Дети,  начиная  с  дошкольного  возраста,  страдают  дефицитом  знаний  о</a:t>
            </a:r>
          </a:p>
          <a:p>
            <a:r>
              <a:rPr lang="ru-RU" sz="2800" dirty="0" smtClean="0"/>
              <a:t>родном  крае,  стране,  особенностях  родных  традиций,  мало  знают  о</a:t>
            </a:r>
          </a:p>
          <a:p>
            <a:r>
              <a:rPr lang="ru-RU" sz="2800" dirty="0" smtClean="0"/>
              <a:t>подвиге  родного  народа  в  борьбе  с  фашизмом  в  годы  Великой</a:t>
            </a:r>
          </a:p>
          <a:p>
            <a:r>
              <a:rPr lang="ru-RU" sz="2800" dirty="0" smtClean="0"/>
              <a:t>Отечественной  войны.   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</a:t>
            </a:r>
          </a:p>
          <a:p>
            <a:endParaRPr lang="ru-RU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rgbClr val="944D06"/>
                </a:solidFill>
              </a:rPr>
              <a:t>ЦЕЛЬ ПРОЕКТА</a:t>
            </a:r>
          </a:p>
          <a:p>
            <a:endParaRPr lang="ru-RU" sz="3200" dirty="0" smtClean="0"/>
          </a:p>
          <a:p>
            <a:pPr algn="ctr"/>
            <a:r>
              <a:rPr lang="ru-RU" sz="3200" dirty="0" smtClean="0"/>
              <a:t>Сформировать у  детей  чувства  исторической сопричастности  к  своему  роду.  Восстановить</a:t>
            </a:r>
          </a:p>
          <a:p>
            <a:pPr algn="ctr"/>
            <a:r>
              <a:rPr lang="ru-RU" sz="3200" dirty="0" smtClean="0"/>
              <a:t>утраченные  связи  между поколениями, способствовать  формированию  убеждения</a:t>
            </a:r>
          </a:p>
          <a:p>
            <a:pPr algn="ctr"/>
            <a:r>
              <a:rPr lang="ru-RU" sz="3200" dirty="0" smtClean="0"/>
              <a:t>о недопустимости  повторения войны.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42493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ЗАДАЧИ ПРОЕКТА</a:t>
            </a:r>
          </a:p>
          <a:p>
            <a:pPr algn="ctr"/>
            <a:endParaRPr lang="ru-RU" sz="2800" dirty="0" smtClean="0">
              <a:solidFill>
                <a:srgbClr val="944D06"/>
              </a:solidFill>
            </a:endParaRPr>
          </a:p>
          <a:p>
            <a:pPr algn="ctr"/>
            <a:endParaRPr lang="ru-RU" sz="2800" dirty="0" smtClean="0">
              <a:solidFill>
                <a:srgbClr val="944D06"/>
              </a:solidFill>
            </a:endParaRPr>
          </a:p>
          <a:p>
            <a:r>
              <a:rPr lang="ru-RU" sz="2000" dirty="0" smtClean="0"/>
              <a:t>-  Обобщить  и  расширить  знания  детей  о  Великой</a:t>
            </a:r>
          </a:p>
          <a:p>
            <a:r>
              <a:rPr lang="ru-RU" sz="2000" dirty="0" smtClean="0"/>
              <a:t>Отечественной  войне</a:t>
            </a:r>
          </a:p>
          <a:p>
            <a:r>
              <a:rPr lang="ru-RU" sz="2000" dirty="0" smtClean="0"/>
              <a:t>-  Воспитывать  патриотические  чувства  через  художественную  литературу,  театральную  деятельность,  средствами  музыкального и художественно-эстетического воспитания</a:t>
            </a:r>
          </a:p>
          <a:p>
            <a:r>
              <a:rPr lang="ru-RU" sz="2000" dirty="0" smtClean="0"/>
              <a:t>-  Воспитывать  уважение  к  ратным  подвигам  бойцов,  гордость за свой народ, любовь к Родине.</a:t>
            </a:r>
          </a:p>
          <a:p>
            <a:r>
              <a:rPr lang="ru-RU" sz="2000" dirty="0" smtClean="0"/>
              <a:t>- Учить выражать свои чувства, обогащать словарный запас.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ОЖИДАЕМЫЕ РЕЗУЛЬТАТЫ</a:t>
            </a:r>
          </a:p>
          <a:p>
            <a:pPr algn="ctr"/>
            <a:endParaRPr lang="ru-RU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/>
              <a:t>- Понимание важности праздника – Дня Победы в жизни российского человека;</a:t>
            </a:r>
          </a:p>
          <a:p>
            <a:r>
              <a:rPr lang="ru-RU" sz="2000" dirty="0" smtClean="0"/>
              <a:t>-  сохранение  интереса  к  истории  своей  страны,  к  великой Отечественной  войне,  осознанное  проявление  уважения  к заслугам  и подвигам участников Великой Отечественной войны;</a:t>
            </a:r>
          </a:p>
          <a:p>
            <a:r>
              <a:rPr lang="ru-RU" sz="2000" dirty="0" smtClean="0"/>
              <a:t>-  вовлечение  родителей  в  педагогический  процесс  ДОУ,  укрепление заинтересованности  родителей  в  сотрудничестве  с  ДОУ, осознание  родителями  важности  патриотического  воспитания дошкольников.;</a:t>
            </a:r>
          </a:p>
          <a:p>
            <a:r>
              <a:rPr lang="ru-RU" sz="2000" dirty="0" smtClean="0"/>
              <a:t>- повышение социальной  компетентности дошкольников; </a:t>
            </a:r>
          </a:p>
          <a:p>
            <a:r>
              <a:rPr lang="ru-RU" sz="2000" dirty="0" smtClean="0"/>
              <a:t>- праздник  «День Победы»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3610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944D06"/>
                </a:solidFill>
              </a:rPr>
              <a:t>РЕАЛИЗАЦИЯ ПРОЕКТА</a:t>
            </a:r>
            <a:endParaRPr lang="ru-RU" sz="4000" dirty="0">
              <a:solidFill>
                <a:srgbClr val="944D06"/>
              </a:solidFill>
            </a:endParaRPr>
          </a:p>
        </p:txBody>
      </p:sp>
      <p:pic>
        <p:nvPicPr>
          <p:cNvPr id="3" name="Рисунок 2" descr="F:\Photos\Captured\Photo03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735794" y="80630"/>
            <a:ext cx="3240363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11560" y="52292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44D06"/>
                </a:solidFill>
              </a:rPr>
              <a:t>Изготовление макета обелиска</a:t>
            </a:r>
            <a:endParaRPr lang="ru-RU" sz="3600" dirty="0">
              <a:solidFill>
                <a:srgbClr val="944D0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980728"/>
            <a:ext cx="4054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B15C07"/>
                </a:solidFill>
              </a:rPr>
              <a:t>Работа с детьми</a:t>
            </a:r>
            <a:endParaRPr lang="ru-RU" sz="3600" dirty="0">
              <a:solidFill>
                <a:srgbClr val="B15C0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364857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0848"/>
            <a:ext cx="403263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187624" y="5229200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Разучивание</a:t>
            </a:r>
          </a:p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 танцев</a:t>
            </a:r>
            <a:endParaRPr lang="ru-RU" sz="2800" dirty="0">
              <a:solidFill>
                <a:srgbClr val="944D0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5301208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Разучивание</a:t>
            </a:r>
          </a:p>
          <a:p>
            <a:pPr algn="ctr"/>
            <a:r>
              <a:rPr lang="ru-RU" sz="2800" dirty="0" smtClean="0">
                <a:solidFill>
                  <a:srgbClr val="944D06"/>
                </a:solidFill>
              </a:rPr>
              <a:t> стихов</a:t>
            </a:r>
            <a:endParaRPr lang="ru-RU" sz="2800" dirty="0">
              <a:solidFill>
                <a:srgbClr val="944D0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Photos\Captured\Photo0333.jpg"/>
          <p:cNvPicPr/>
          <p:nvPr/>
        </p:nvPicPr>
        <p:blipFill>
          <a:blip r:embed="rId2" cstate="print"/>
          <a:srcRect l="13793" r="6897" b="12500"/>
          <a:stretch>
            <a:fillRect/>
          </a:stretch>
        </p:blipFill>
        <p:spPr bwMode="auto">
          <a:xfrm rot="16200000">
            <a:off x="971600" y="1412776"/>
            <a:ext cx="19442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F:\Photos\Captured\Photo0334.jpg"/>
          <p:cNvPicPr/>
          <p:nvPr/>
        </p:nvPicPr>
        <p:blipFill>
          <a:blip r:embed="rId3" cstate="print"/>
          <a:srcRect l="12000" r="8000" b="11111"/>
          <a:stretch>
            <a:fillRect/>
          </a:stretch>
        </p:blipFill>
        <p:spPr bwMode="auto">
          <a:xfrm rot="16200000">
            <a:off x="3815916" y="1376772"/>
            <a:ext cx="16561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F:\Photos\Captured\Photo0336.jpg"/>
          <p:cNvPicPr/>
          <p:nvPr/>
        </p:nvPicPr>
        <p:blipFill>
          <a:blip r:embed="rId4" cstate="print"/>
          <a:srcRect l="4282" r="10072" b="11003"/>
          <a:stretch>
            <a:fillRect/>
          </a:stretch>
        </p:blipFill>
        <p:spPr bwMode="auto">
          <a:xfrm rot="5400000">
            <a:off x="1727685" y="3465003"/>
            <a:ext cx="1944215" cy="273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Photos\Captured\Photo0332.jpg"/>
          <p:cNvPicPr/>
          <p:nvPr/>
        </p:nvPicPr>
        <p:blipFill>
          <a:blip r:embed="rId5" cstate="print"/>
          <a:srcRect l="13044" t="2703" r="4348" b="13513"/>
          <a:stretch>
            <a:fillRect/>
          </a:stretch>
        </p:blipFill>
        <p:spPr bwMode="auto">
          <a:xfrm rot="16200000">
            <a:off x="5364088" y="3284985"/>
            <a:ext cx="187220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Photos\Captured\Photo0331.jpg"/>
          <p:cNvPicPr/>
          <p:nvPr/>
        </p:nvPicPr>
        <p:blipFill>
          <a:blip r:embed="rId6" cstate="print"/>
          <a:srcRect l="10345" t="3125" r="10345" b="12500"/>
          <a:stretch>
            <a:fillRect/>
          </a:stretch>
        </p:blipFill>
        <p:spPr bwMode="auto">
          <a:xfrm rot="16200000">
            <a:off x="6372201" y="1412776"/>
            <a:ext cx="1944216" cy="23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979712" y="692696"/>
            <a:ext cx="5379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B55E07"/>
                </a:solidFill>
              </a:rPr>
              <a:t> Работа с родителями</a:t>
            </a:r>
            <a:endParaRPr lang="ru-RU" sz="3600" dirty="0">
              <a:solidFill>
                <a:srgbClr val="B55E07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63060"/>
            <a:ext cx="3960440" cy="2970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816424" cy="2862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619672" y="548680"/>
            <a:ext cx="60486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B55E07"/>
                </a:solidFill>
              </a:rPr>
              <a:t>Праздник</a:t>
            </a:r>
          </a:p>
          <a:p>
            <a:pPr algn="ctr"/>
            <a:r>
              <a:rPr lang="ru-RU" sz="4800" dirty="0" smtClean="0">
                <a:solidFill>
                  <a:srgbClr val="B55E07"/>
                </a:solidFill>
              </a:rPr>
              <a:t> « День победы»</a:t>
            </a:r>
            <a:endParaRPr lang="ru-RU" sz="4800" dirty="0">
              <a:solidFill>
                <a:srgbClr val="B55E07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263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SPecialiST</cp:lastModifiedBy>
  <cp:revision>12</cp:revision>
  <dcterms:created xsi:type="dcterms:W3CDTF">2015-06-23T12:55:18Z</dcterms:created>
  <dcterms:modified xsi:type="dcterms:W3CDTF">2015-06-25T07:02:46Z</dcterms:modified>
</cp:coreProperties>
</file>