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8" r:id="rId2"/>
    <p:sldId id="264" r:id="rId3"/>
    <p:sldId id="257" r:id="rId4"/>
    <p:sldId id="259" r:id="rId5"/>
    <p:sldId id="260" r:id="rId6"/>
    <p:sldId id="261" r:id="rId7"/>
    <p:sldId id="262" r:id="rId8"/>
    <p:sldId id="283" r:id="rId9"/>
    <p:sldId id="284" r:id="rId10"/>
    <p:sldId id="285" r:id="rId11"/>
    <p:sldId id="286" r:id="rId12"/>
    <p:sldId id="268" r:id="rId13"/>
    <p:sldId id="263" r:id="rId14"/>
    <p:sldId id="267" r:id="rId15"/>
    <p:sldId id="270" r:id="rId16"/>
    <p:sldId id="277" r:id="rId17"/>
    <p:sldId id="282" r:id="rId18"/>
    <p:sldId id="279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601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817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351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7416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234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7449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9090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7469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2676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788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51615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3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255258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Здравствуйте, вас приветствуют ребята из детского сада №26 «Росинка»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города Королёв.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Город </a:t>
            </a:r>
            <a:r>
              <a:rPr lang="ru-RU" sz="3200" b="1" dirty="0">
                <a:solidFill>
                  <a:srgbClr val="7030A0"/>
                </a:solidFill>
              </a:rPr>
              <a:t>Королёв –</a:t>
            </a:r>
            <a:r>
              <a:rPr lang="ru-RU" sz="3200" b="1" dirty="0" err="1">
                <a:solidFill>
                  <a:srgbClr val="7030A0"/>
                </a:solidFill>
              </a:rPr>
              <a:t>наукоград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i="1" dirty="0">
                <a:solidFill>
                  <a:srgbClr val="7030A0"/>
                </a:solidFill>
              </a:rPr>
              <a:t>Основан в 1938г.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200" y="2561197"/>
            <a:ext cx="4222400" cy="3276000"/>
          </a:xfrm>
        </p:spPr>
      </p:pic>
      <p:pic>
        <p:nvPicPr>
          <p:cNvPr id="1030" name="Picture 6" descr="https://ds26korolev.edumsko.ru/uploads/33000/32976/generalimage/.thumbs/200x150/IMG_2938.jpg?15088647809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552587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3243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подготовительная группа\мой город\фото города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5527059" cy="3240000"/>
          </a:xfrm>
          <a:prstGeom prst="rect">
            <a:avLst/>
          </a:prstGeom>
          <a:noFill/>
        </p:spPr>
      </p:pic>
      <p:pic>
        <p:nvPicPr>
          <p:cNvPr id="39940" name="Picture 4" descr="http://kaliningradhleb.ru/page_icons/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071942"/>
            <a:ext cx="1799999" cy="1800000"/>
          </a:xfrm>
          <a:prstGeom prst="rect">
            <a:avLst/>
          </a:prstGeom>
          <a:noFill/>
        </p:spPr>
      </p:pic>
      <p:pic>
        <p:nvPicPr>
          <p:cNvPr id="39942" name="Picture 6" descr="http://kaliningradhleb.ru/page_icons/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857760"/>
            <a:ext cx="1799999" cy="1800000"/>
          </a:xfrm>
          <a:prstGeom prst="rect">
            <a:avLst/>
          </a:prstGeom>
          <a:noFill/>
        </p:spPr>
      </p:pic>
      <p:pic>
        <p:nvPicPr>
          <p:cNvPr id="39944" name="Picture 8" descr="http://kaliningradhleb.ru/page_icons/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4001" y="4786322"/>
            <a:ext cx="1799999" cy="1800000"/>
          </a:xfrm>
          <a:prstGeom prst="rect">
            <a:avLst/>
          </a:prstGeom>
          <a:noFill/>
        </p:spPr>
      </p:pic>
      <p:pic>
        <p:nvPicPr>
          <p:cNvPr id="39946" name="Picture 10" descr="http://kaliningradhleb.ru/page_icons/4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4071942"/>
            <a:ext cx="1799999" cy="1800000"/>
          </a:xfrm>
          <a:prstGeom prst="rect">
            <a:avLst/>
          </a:prstGeom>
          <a:noFill/>
        </p:spPr>
      </p:pic>
      <p:pic>
        <p:nvPicPr>
          <p:cNvPr id="39948" name="Picture 12" descr="http://kaliningradhleb.ru/page_icons/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142984"/>
            <a:ext cx="1799999" cy="1800000"/>
          </a:xfrm>
          <a:prstGeom prst="rect">
            <a:avLst/>
          </a:prstGeom>
          <a:noFill/>
        </p:spPr>
      </p:pic>
      <p:pic>
        <p:nvPicPr>
          <p:cNvPr id="39950" name="Picture 14" descr="http://kaliningradhleb.ru/page_icons/5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58" y="1285860"/>
            <a:ext cx="1799999" cy="180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одготовительная группа\мой город\фото города\tekstil0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222" y="1825625"/>
            <a:ext cx="5744674" cy="4320000"/>
          </a:xfrm>
          <a:prstGeom prst="rect">
            <a:avLst/>
          </a:prstGeom>
          <a:noFill/>
        </p:spPr>
      </p:pic>
      <p:pic>
        <p:nvPicPr>
          <p:cNvPr id="1027" name="Picture 3" descr="F:\подготовительная группа\мой город\фото города\tekstil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3335" y="1825625"/>
            <a:ext cx="3240000" cy="432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Фабрика «Передовая текстильщица»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ownloads\королёв\1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38" y="1124744"/>
            <a:ext cx="7727324" cy="550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50204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Мемориал </a:t>
            </a:r>
            <a:r>
              <a:rPr lang="ru-RU" sz="3600" b="1" dirty="0" smtClean="0">
                <a:solidFill>
                  <a:srgbClr val="0070C0"/>
                </a:solidFill>
              </a:rPr>
              <a:t>Славы </a:t>
            </a:r>
            <a:r>
              <a:rPr lang="ru-RU" sz="2800" b="1" dirty="0" smtClean="0">
                <a:solidFill>
                  <a:srgbClr val="0070C0"/>
                </a:solidFill>
              </a:rPr>
              <a:t>в честь </a:t>
            </a:r>
            <a:r>
              <a:rPr lang="ru-RU" sz="2800" b="1" dirty="0">
                <a:solidFill>
                  <a:srgbClr val="0070C0"/>
                </a:solidFill>
              </a:rPr>
              <a:t>русского народа, воинов, защищавших нашу Родину в Великую Отечественную войну.</a:t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ASUS\Desktop\печать королев\0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816" y="3708350"/>
            <a:ext cx="4320000" cy="288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0649"/>
            <a:ext cx="7886700" cy="936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SUS\Desktop\печать королев\0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7860" y="3708350"/>
            <a:ext cx="4320000" cy="2880000"/>
          </a:xfrm>
          <a:prstGeom prst="rect">
            <a:avLst/>
          </a:prstGeom>
          <a:noFill/>
        </p:spPr>
      </p:pic>
      <p:pic>
        <p:nvPicPr>
          <p:cNvPr id="7" name="Picture 2" descr="C:\Users\ASUS\Desktop\печать королев\01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5197" y="980728"/>
            <a:ext cx="5832648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SUS\Desktop\печать королев\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ASUS\Desktop\печать королев\0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30173"/>
            <a:ext cx="4537136" cy="6048000"/>
          </a:xfrm>
          <a:prstGeom prst="rect">
            <a:avLst/>
          </a:prstGeom>
          <a:noFill/>
        </p:spPr>
      </p:pic>
      <p:pic>
        <p:nvPicPr>
          <p:cNvPr id="3" name="Picture 2" descr="C:\Users\ASUS\Desktop\печать королев\4_Korolev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430173"/>
            <a:ext cx="3816424" cy="604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SUS\Desktop\экскурсия по королёву\00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9238" y="188640"/>
            <a:ext cx="7056000" cy="4153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ЦДК </a:t>
            </a:r>
            <a:r>
              <a:rPr lang="ru-RU" sz="3600" dirty="0" err="1" smtClean="0">
                <a:solidFill>
                  <a:srgbClr val="0070C0"/>
                </a:solidFill>
              </a:rPr>
              <a:t>им.Калинина</a:t>
            </a:r>
            <a:r>
              <a:rPr lang="ru-RU" sz="3600" dirty="0" smtClean="0">
                <a:solidFill>
                  <a:srgbClr val="0070C0"/>
                </a:solidFill>
              </a:rPr>
              <a:t>, где расположен </a:t>
            </a:r>
            <a:r>
              <a:rPr lang="ru-RU" sz="3600" dirty="0" err="1" smtClean="0">
                <a:solidFill>
                  <a:srgbClr val="0070C0"/>
                </a:solidFill>
              </a:rPr>
              <a:t>историчечкий</a:t>
            </a:r>
            <a:r>
              <a:rPr lang="ru-RU" sz="3600" dirty="0" smtClean="0">
                <a:solidFill>
                  <a:srgbClr val="0070C0"/>
                </a:solidFill>
              </a:rPr>
              <a:t> музей нашего города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ownloads\королёв\1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3742984" cy="280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C:\Users\ASUS\Downloads\королёв\137-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290"/>
            <a:ext cx="3957832" cy="262800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2053" name="Picture 5" descr="C:\Users\ASUS\Downloads\королёв\131-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143380"/>
            <a:ext cx="3795181" cy="252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054" name="Picture 6" descr="C:\Users\ASUS\Downloads\королёв\132-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71942"/>
            <a:ext cx="3795181" cy="252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1" name="Picture 3" descr="C:\Users\ASUS\Downloads\королёв\176-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357430"/>
            <a:ext cx="3368984" cy="2520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SUS\Desktop\экскурсия по королёву\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964479"/>
            <a:ext cx="6667500" cy="4438650"/>
          </a:xfrm>
          <a:prstGeom prst="rect">
            <a:avLst/>
          </a:prstGeom>
          <a:noFill/>
        </p:spPr>
      </p:pic>
      <p:pic>
        <p:nvPicPr>
          <p:cNvPr id="34819" name="Picture 3" descr="C:\Users\ASUS\Desktop\экскурсия по королёву\0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97"/>
          <a:stretch>
            <a:fillRect/>
          </a:stretch>
        </p:blipFill>
        <p:spPr bwMode="auto">
          <a:xfrm>
            <a:off x="6062165" y="1373294"/>
            <a:ext cx="2985165" cy="525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43004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В нашем городе жила и работала поэт Марина </a:t>
            </a:r>
            <a:r>
              <a:rPr lang="ru-RU" sz="3600" b="1" dirty="0">
                <a:solidFill>
                  <a:srgbClr val="0070C0"/>
                </a:solidFill>
              </a:rPr>
              <a:t>Ц</a:t>
            </a:r>
            <a:r>
              <a:rPr lang="ru-RU" sz="3600" b="1" dirty="0" smtClean="0">
                <a:solidFill>
                  <a:srgbClr val="0070C0"/>
                </a:solidFill>
              </a:rPr>
              <a:t>ветаева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SUS\Desktop\печать королев\image15374512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423" y="1825625"/>
            <a:ext cx="7917153" cy="450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Функционируют два стадиона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new.korolev.ru/upload/files/images/city/simb/arm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496"/>
            <a:ext cx="2880000" cy="37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Символика города Королёва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ASUS\Downloads\королёв\korolev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2547180" cy="3204000"/>
          </a:xfrm>
          <a:prstGeom prst="rect">
            <a:avLst/>
          </a:prstGeom>
          <a:noFill/>
        </p:spPr>
      </p:pic>
      <p:pic>
        <p:nvPicPr>
          <p:cNvPr id="6" name="Содержимое 5" descr="http://new.korolev.ru/upload/files/images/city/simb/arm02.jpg"/>
          <p:cNvPicPr>
            <a:picLocks noGrp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643050"/>
            <a:ext cx="3564000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SUS\Desktop\печать королев\f_d3d3LnNkZWxhbm91bmFzLnJ1L3VwbG9hZHMvNi8yLzYyODE0NjU1NzkyNDRfb3JpZy5qcGVnP19faWQ9Nzg5MTQ=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8663689" cy="576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SUS\Desktop\печать королев\_95b412510e8ac387799cc189eeec5c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00" y="1463294"/>
            <a:ext cx="7614000" cy="50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Наш город молодой и современный!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SUS\Desktop\печать королев\1_Korolev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0348" y="1600200"/>
            <a:ext cx="3963303" cy="49685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Город Королёв назван в честь инженера-</a:t>
            </a:r>
            <a:r>
              <a:rPr lang="ru-RU" sz="2400" b="1" dirty="0" err="1" smtClean="0">
                <a:solidFill>
                  <a:srgbClr val="0070C0"/>
                </a:solidFill>
              </a:rPr>
              <a:t>констуктора</a:t>
            </a:r>
            <a:r>
              <a:rPr lang="ru-RU" sz="2400" b="1" dirty="0" smtClean="0">
                <a:solidFill>
                  <a:srgbClr val="0070C0"/>
                </a:solidFill>
              </a:rPr>
              <a:t> и основоположника практической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космонвтики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Сергея </a:t>
            </a:r>
            <a:r>
              <a:rPr lang="ru-RU" sz="2400" b="1" dirty="0">
                <a:solidFill>
                  <a:srgbClr val="0070C0"/>
                </a:solidFill>
              </a:rPr>
              <a:t>П</a:t>
            </a:r>
            <a:r>
              <a:rPr lang="ru-RU" sz="2400" b="1" dirty="0" smtClean="0">
                <a:solidFill>
                  <a:srgbClr val="0070C0"/>
                </a:solidFill>
              </a:rPr>
              <a:t>авловича Королёва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ASUS\Desktop\печать королев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8565" y="580238"/>
            <a:ext cx="4266000" cy="568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81156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«Восток -1»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84784"/>
            <a:ext cx="3255491" cy="4384204"/>
          </a:xfrm>
        </p:spPr>
        <p:txBody>
          <a:bodyPr>
            <a:normAutofit/>
          </a:bodyPr>
          <a:lstStyle/>
          <a:p>
            <a:r>
              <a:rPr lang="ru-RU" sz="2400" dirty="0"/>
              <a:t> </a:t>
            </a:r>
            <a:r>
              <a:rPr lang="ru-RU" sz="2400" dirty="0" smtClean="0">
                <a:solidFill>
                  <a:srgbClr val="0070C0"/>
                </a:solidFill>
              </a:rPr>
              <a:t>Первый пилотируемый космический корабль «Восток - 1», на котором был  реализуем </a:t>
            </a:r>
            <a:r>
              <a:rPr lang="ru-RU" sz="2400" dirty="0">
                <a:solidFill>
                  <a:srgbClr val="0070C0"/>
                </a:solidFill>
              </a:rPr>
              <a:t>первый в мире полёт человека в космос — гражданина </a:t>
            </a:r>
            <a:r>
              <a:rPr lang="ru-RU" sz="2400" dirty="0" smtClean="0">
                <a:solidFill>
                  <a:srgbClr val="0070C0"/>
                </a:solidFill>
              </a:rPr>
              <a:t>СССР Юрия </a:t>
            </a:r>
            <a:r>
              <a:rPr lang="ru-RU" sz="2400" dirty="0">
                <a:solidFill>
                  <a:srgbClr val="0070C0"/>
                </a:solidFill>
              </a:rPr>
              <a:t>А</a:t>
            </a:r>
            <a:r>
              <a:rPr lang="ru-RU" sz="2400" dirty="0" smtClean="0">
                <a:solidFill>
                  <a:srgbClr val="0070C0"/>
                </a:solidFill>
              </a:rPr>
              <a:t>лексеевича Гагарина</a:t>
            </a:r>
            <a:r>
              <a:rPr lang="ru-RU" sz="2400" dirty="0">
                <a:solidFill>
                  <a:srgbClr val="0070C0"/>
                </a:solidFill>
              </a:rPr>
              <a:t> </a:t>
            </a:r>
            <a:r>
              <a:rPr lang="ru-RU" sz="2400" dirty="0" smtClean="0">
                <a:solidFill>
                  <a:srgbClr val="0070C0"/>
                </a:solidFill>
              </a:rPr>
              <a:t>— </a:t>
            </a:r>
            <a:r>
              <a:rPr lang="ru-RU" sz="2400" dirty="0">
                <a:solidFill>
                  <a:srgbClr val="0070C0"/>
                </a:solidFill>
              </a:rPr>
              <a:t>по околоземной </a:t>
            </a:r>
            <a:r>
              <a:rPr lang="ru-RU" sz="2400" dirty="0" smtClean="0">
                <a:solidFill>
                  <a:srgbClr val="0070C0"/>
                </a:solidFill>
              </a:rPr>
              <a:t>орбите.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ASUS\Desktop\печать королев\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639" y="1427294"/>
            <a:ext cx="7741353" cy="514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50204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В Королёве находится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центр управления полётами (ЦУП)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ASUS\Desktop\печать королев\05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122" y="1681163"/>
            <a:ext cx="4239000" cy="4752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Монумент первому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искусственному спутнику Земли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и символ города ракета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3" descr="C:\Users\ASUS\Downloads\королёв\Korolev_moscow_region.jpeg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292080" y="1753691"/>
            <a:ext cx="3046153" cy="468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одготовительная группа\мой город\фото города\kor6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959" y="998183"/>
            <a:ext cx="7338082" cy="576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243407"/>
            <a:ext cx="7886700" cy="16561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Градообразующее предприятие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одготовительная группа\мой город\фото города\efec08f8a4c2ca11e625e689046c4f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429000"/>
            <a:ext cx="3240000" cy="3240000"/>
          </a:xfrm>
          <a:prstGeom prst="rect">
            <a:avLst/>
          </a:prstGeom>
          <a:noFill/>
        </p:spPr>
      </p:pic>
      <p:pic>
        <p:nvPicPr>
          <p:cNvPr id="2051" name="Picture 3" descr="F:\подготовительная группа\мой город\фото города\d33182b8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4323664" cy="2880000"/>
          </a:xfrm>
          <a:prstGeom prst="rect">
            <a:avLst/>
          </a:prstGeom>
          <a:noFill/>
        </p:spPr>
      </p:pic>
      <p:pic>
        <p:nvPicPr>
          <p:cNvPr id="2052" name="Picture 4" descr="F:\подготовительная группа\мой город\фото города\d473c8d6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85728"/>
            <a:ext cx="4323664" cy="2880000"/>
          </a:xfrm>
          <a:prstGeom prst="rect">
            <a:avLst/>
          </a:prstGeom>
          <a:noFill/>
        </p:spPr>
      </p:pic>
      <p:pic>
        <p:nvPicPr>
          <p:cNvPr id="2053" name="Picture 5" descr="F:\подготовительная группа\мой город\фото города\img_news_2011_11_10_mlm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224000" cy="316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trv.ru/userfiles/indexslider/photo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57430"/>
            <a:ext cx="8929718" cy="4286250"/>
          </a:xfrm>
          <a:prstGeom prst="rect">
            <a:avLst/>
          </a:prstGeom>
          <a:noFill/>
        </p:spPr>
      </p:pic>
      <p:pic>
        <p:nvPicPr>
          <p:cNvPr id="1028" name="Picture 4" descr="http://www.ktrv.ru/userfiles/indexslider/photo_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14290"/>
            <a:ext cx="7643866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87</Words>
  <Application>Microsoft Office PowerPoint</Application>
  <PresentationFormat>Экран (4:3)</PresentationFormat>
  <Paragraphs>14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Здравствуйте, вас приветствуют ребята из детского сада №26 «Росинка»  города Королёв. Город Королёв –наукоград. Основан в 1938г.</vt:lpstr>
      <vt:lpstr>Символика города Королёва</vt:lpstr>
      <vt:lpstr>Город Королёв назван в честь инженера-констуктора и основоположника практической космонвтики  Сергея Павловича Королёва</vt:lpstr>
      <vt:lpstr>«Восток -1»</vt:lpstr>
      <vt:lpstr>В Королёве находится  центр управления полётами (ЦУП)</vt:lpstr>
      <vt:lpstr>Монумент первому  искусственному спутнику Земли  и символ города ракета</vt:lpstr>
      <vt:lpstr>Градообразующее предприятие</vt:lpstr>
      <vt:lpstr>Презентация PowerPoint</vt:lpstr>
      <vt:lpstr>Презентация PowerPoint</vt:lpstr>
      <vt:lpstr>Презентация PowerPoint</vt:lpstr>
      <vt:lpstr>Фабрика «Передовая текстильщица»</vt:lpstr>
      <vt:lpstr>Мемориал Славы в честь русского народа, воинов, защищавших нашу Родину в Великую Отечественную войну.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нашем городе жила и работала поэт Марина Цветаева</vt:lpstr>
      <vt:lpstr>Функционируют два стадиона</vt:lpstr>
      <vt:lpstr>Презентация PowerPoint</vt:lpstr>
      <vt:lpstr>Наш город молодой и современный!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25</cp:revision>
  <dcterms:created xsi:type="dcterms:W3CDTF">2016-10-14T18:32:21Z</dcterms:created>
  <dcterms:modified xsi:type="dcterms:W3CDTF">2018-03-17T15:25:08Z</dcterms:modified>
</cp:coreProperties>
</file>