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2" r:id="rId3"/>
    <p:sldId id="265" r:id="rId4"/>
    <p:sldId id="262" r:id="rId5"/>
    <p:sldId id="268" r:id="rId6"/>
    <p:sldId id="270" r:id="rId7"/>
    <p:sldId id="261" r:id="rId8"/>
    <p:sldId id="269" r:id="rId9"/>
    <p:sldId id="263" r:id="rId10"/>
    <p:sldId id="258" r:id="rId11"/>
    <p:sldId id="260" r:id="rId12"/>
    <p:sldId id="273" r:id="rId13"/>
    <p:sldId id="264" r:id="rId14"/>
    <p:sldId id="266" r:id="rId15"/>
    <p:sldId id="271" r:id="rId16"/>
    <p:sldId id="267" r:id="rId17"/>
    <p:sldId id="256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5320-8B27-4CE7-9AAA-FCCA67DCE348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59AD-F48A-4B4D-9087-CB9C3989A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486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5320-8B27-4CE7-9AAA-FCCA67DCE348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59AD-F48A-4B4D-9087-CB9C3989A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281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5320-8B27-4CE7-9AAA-FCCA67DCE348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59AD-F48A-4B4D-9087-CB9C3989A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478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5320-8B27-4CE7-9AAA-FCCA67DCE348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59AD-F48A-4B4D-9087-CB9C3989A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219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5320-8B27-4CE7-9AAA-FCCA67DCE348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59AD-F48A-4B4D-9087-CB9C3989A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652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5320-8B27-4CE7-9AAA-FCCA67DCE348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59AD-F48A-4B4D-9087-CB9C3989A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323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5320-8B27-4CE7-9AAA-FCCA67DCE348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59AD-F48A-4B4D-9087-CB9C3989A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127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5320-8B27-4CE7-9AAA-FCCA67DCE348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59AD-F48A-4B4D-9087-CB9C3989A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463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5320-8B27-4CE7-9AAA-FCCA67DCE348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59AD-F48A-4B4D-9087-CB9C3989A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747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5320-8B27-4CE7-9AAA-FCCA67DCE348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59AD-F48A-4B4D-9087-CB9C3989A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715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5320-8B27-4CE7-9AAA-FCCA67DCE348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59AD-F48A-4B4D-9087-CB9C3989A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478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55320-8B27-4CE7-9AAA-FCCA67DCE348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659AD-F48A-4B4D-9087-CB9C3989A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545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hyperlink" Target="https://ru.wikipedia.org/wiki/%D0%A1%D0%B2%D1%8F%D1%82%D0%BE-%D0%92%D0%B2%D0%B5%D0%B4%D0%B5%D0%BD%D1%81%D0%BA%D0%B8%D0%B9_%D0%B6%D0%B5%D0%BD%D1%81%D0%BA%D0%B8%D0%B9_%D0%BC%D0%BE%D0%BD%D0%B0%D1%81%D1%82%D1%8B%D1%80%D1%8C_(%D0%98%D0%B2%D0%B0%D0%BD%D0%BE%D0%B2%D0%BE)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microsoft.com/office/2007/relationships/hdphoto" Target="../media/hdphoto1.wdp"/><Relationship Id="rId10" Type="http://schemas.openxmlformats.org/officeDocument/2006/relationships/image" Target="../media/image43.png"/><Relationship Id="rId4" Type="http://schemas.openxmlformats.org/officeDocument/2006/relationships/image" Target="../media/image39.jpe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akson.ru/upload/resize_cache/ctpi/60/6026fd9d604a9debe8d43b0672739f7c/1000x100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-fotki.yandex.ru/get/48448/11827359.27/0_916f5_45a42a95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509" y="2204864"/>
            <a:ext cx="5793881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arkocentr.com/sites/default/files/pictures/GorodaRF_FOTO/ivanov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2204864"/>
            <a:ext cx="2929631" cy="4438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6745" y="211324"/>
            <a:ext cx="3243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ИВАНОВО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2" name="Picture 8" descr="https://ds02.infourok.ru/uploads/ex/1208/00046b4f-679a61cd/1/hello_html_m5e493a5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53" y="172664"/>
            <a:ext cx="1130141" cy="1528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4330" y="1135493"/>
            <a:ext cx="6155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Здравствуйте, ребята!</a:t>
            </a:r>
          </a:p>
          <a:p>
            <a:pPr algn="ctr"/>
            <a:r>
              <a:rPr lang="ru-RU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Мы, воспитанники детского сада № 149 г. Иваново</a:t>
            </a:r>
          </a:p>
          <a:p>
            <a:pPr algn="ctr"/>
            <a:r>
              <a:rPr lang="ru-RU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Предлагаем вам познакомиться с нашим городом.</a:t>
            </a:r>
            <a:endParaRPr lang="ru-RU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s://akson.ru/upload/resize_cache/ctpi/60/6026fd9d604a9debe8d43b0672739f7c/1000x100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magput.ru/pics/large/1303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011" y="998044"/>
            <a:ext cx="3964665" cy="2859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roehal.ru/media/sights/ivanovo/vvedenskij-zhenskij-monastyr_wKZHpcz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7" y="998044"/>
            <a:ext cx="3878574" cy="2584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c.pics.livejournal.com/rukabaa/51922101/105561/105561_10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7" y="4149080"/>
            <a:ext cx="3740423" cy="243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static.panoramio.com/photos/original/452002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067" y="4327611"/>
            <a:ext cx="3032609" cy="2030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16632"/>
            <a:ext cx="65426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нашем городе много храмов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u="sng" dirty="0">
                <a:solidFill>
                  <a:srgbClr val="0070C0"/>
                </a:solidFill>
              </a:rPr>
              <a:t>Храм Сретенья Владимирской иконы Божией Матери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59154" y="3857177"/>
            <a:ext cx="36756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>
                <a:solidFill>
                  <a:srgbClr val="0070C0"/>
                </a:solidFill>
              </a:rPr>
              <a:t>Храм великомученика Георгия Победоносца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490769"/>
            <a:ext cx="3286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hlinkClick r:id="rId7"/>
              </a:rPr>
              <a:t>Свято-Введенский женский монастырь</a:t>
            </a:r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635803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u="sng" dirty="0">
                <a:solidFill>
                  <a:srgbClr val="0070C0"/>
                </a:solidFill>
              </a:rPr>
              <a:t>Церковь иконы Божией </a:t>
            </a:r>
            <a:r>
              <a:rPr lang="ru-RU" sz="1400" u="sng" dirty="0" smtClean="0">
                <a:solidFill>
                  <a:srgbClr val="0070C0"/>
                </a:solidFill>
              </a:rPr>
              <a:t>Матери</a:t>
            </a:r>
          </a:p>
          <a:p>
            <a:r>
              <a:rPr lang="ru-RU" sz="1400" u="sng" dirty="0" smtClean="0">
                <a:solidFill>
                  <a:srgbClr val="0070C0"/>
                </a:solidFill>
              </a:rPr>
              <a:t> </a:t>
            </a:r>
            <a:r>
              <a:rPr lang="ru-RU" sz="1400" u="sng" dirty="0">
                <a:solidFill>
                  <a:srgbClr val="0070C0"/>
                </a:solidFill>
              </a:rPr>
              <a:t>«Всех скорбящих Радость»</a:t>
            </a:r>
          </a:p>
        </p:txBody>
      </p:sp>
    </p:spTree>
    <p:extLst>
      <p:ext uri="{BB962C8B-B14F-4D97-AF65-F5344CB8AC3E}">
        <p14:creationId xmlns="" xmlns:p14="http://schemas.microsoft.com/office/powerpoint/2010/main" val="35222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akson.ru/upload/resize_cache/ctpi/60/6026fd9d604a9debe8d43b0672739f7c/1000x100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upload.wikimedia.org/wikipedia/commons/9/92/%D0%9C%D0%B5%D0%B4%D0%B8%D1%86%D0%B8%D0%BD%D1%81%D0%BA%D0%B8%D0%B9_%D0%B8%D0%BD%D1%81%D1%82%D0%B8%D1%82%D1%83%D1%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12" y="3741676"/>
            <a:ext cx="3999602" cy="2662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4624"/>
            <a:ext cx="8465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Иваново – город студентов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360" y="930553"/>
            <a:ext cx="61937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Иваново  11 высших образовательных учреждений,  </a:t>
            </a:r>
          </a:p>
          <a:p>
            <a:pPr algn="ctr"/>
            <a:r>
              <a:rPr lang="ru-RU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которых обучаются студенты из разных уголков мира.</a:t>
            </a:r>
            <a:endParaRPr lang="ru-RU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6470154"/>
            <a:ext cx="4344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Ивановская государственная медицинская академия</a:t>
            </a:r>
            <a:endParaRPr lang="ru-RU" sz="1400" b="1" dirty="0"/>
          </a:p>
        </p:txBody>
      </p:sp>
      <p:pic>
        <p:nvPicPr>
          <p:cNvPr id="4100" name="Picture 4" descr="http://tip1.ru/upload/iblock/288/2880e96df819c0f2472e524ca614af55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06" y="1608401"/>
            <a:ext cx="3816424" cy="2442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360" y="4038007"/>
            <a:ext cx="3510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Ивановский государственный университет</a:t>
            </a:r>
            <a:endParaRPr lang="ru-RU" sz="1400" b="1" dirty="0"/>
          </a:p>
        </p:txBody>
      </p:sp>
      <p:pic>
        <p:nvPicPr>
          <p:cNvPr id="4102" name="Picture 6" descr="http://gorod37.ru/files/gallery/photos/3/9_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4380562"/>
            <a:ext cx="3086264" cy="20233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7801" y="6362433"/>
            <a:ext cx="4559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Ивановский государственный химико-технологический </a:t>
            </a:r>
          </a:p>
          <a:p>
            <a:r>
              <a:rPr lang="ru-RU" sz="1400" b="1" dirty="0" smtClean="0"/>
              <a:t>университет</a:t>
            </a:r>
            <a:endParaRPr lang="ru-RU" sz="1400" b="1" dirty="0"/>
          </a:p>
        </p:txBody>
      </p:sp>
      <p:pic>
        <p:nvPicPr>
          <p:cNvPr id="4104" name="Picture 8" descr="https://pimg.mycdn.me/getImage?disableStub=true&amp;type=VIDEO_S_720&amp;url=http%3A%2F%2Fvdp.mycdn.me%2FgetImage%3Fid%3D252667103972%26idx%3D0%26thumbType%3D32&amp;signatureToken=pr1b8sSXNnnMjYGd7nL14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755" y="1576884"/>
            <a:ext cx="3264403" cy="18362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07755" y="3433899"/>
            <a:ext cx="3129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Ивановский институт ГПС МЧС России</a:t>
            </a: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41139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kson.ru/upload/resize_cache/ctpi/60/6026fd9d604a9debe8d43b0672739f7c/1000x100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7146" y="116632"/>
            <a:ext cx="61897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Иваново называют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городом невест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4" name="Picture 2" descr="http://ivooo.ru/holiday/wp-content/uploads/sites/5/2016/06/flag-ivanova-ivanovskoj-oblasti-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46" y="2235692"/>
            <a:ext cx="6099300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318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akson.ru/upload/resize_cache/ctpi/60/6026fd9d604a9debe8d43b0672739f7c/1000x100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blog-media.kvartirka.com/2014/04/fab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15799"/>
            <a:ext cx="5203403" cy="3471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502" y="116632"/>
            <a:ext cx="5761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Текстильный край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97022" y="1268760"/>
            <a:ext cx="346746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Долгие годы </a:t>
            </a:r>
            <a:r>
              <a:rPr lang="ru-RU" sz="1400" b="1" dirty="0"/>
              <a:t>город </a:t>
            </a:r>
            <a:r>
              <a:rPr lang="ru-RU" sz="1400" b="1" dirty="0" smtClean="0"/>
              <a:t>Иваново был </a:t>
            </a:r>
            <a:r>
              <a:rPr lang="ru-RU" sz="1400" b="1" dirty="0"/>
              <a:t>центром лёгкой промышленности — производство тканей, текстиля, одежды. Самые первые текстильные предприятия здесь образовались в XVII веке. Именно в Иваново на </a:t>
            </a:r>
            <a:r>
              <a:rPr lang="ru-RU" sz="1400" b="1" dirty="0" smtClean="0"/>
              <a:t>одном </a:t>
            </a:r>
            <a:r>
              <a:rPr lang="ru-RU" sz="1400" b="1" dirty="0"/>
              <a:t>из текстильных предприятий впервые появилась паровая машина. </a:t>
            </a:r>
          </a:p>
          <a:p>
            <a:r>
              <a:rPr lang="ru-RU" sz="1400" b="1" dirty="0" smtClean="0"/>
              <a:t>В </a:t>
            </a:r>
            <a:r>
              <a:rPr lang="en-US" sz="1400" b="1" dirty="0" smtClean="0"/>
              <a:t>XXI</a:t>
            </a:r>
            <a:r>
              <a:rPr lang="ru-RU" sz="1400" b="1" dirty="0" smtClean="0"/>
              <a:t> веке текстильная промышленность практически прекратила свое существование и уступила место развитию химической и машиностроительной промышленности.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67821" y="1043950"/>
            <a:ext cx="3447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Большая Ивановская мануфактура – БИМ</a:t>
            </a:r>
          </a:p>
          <a:p>
            <a:pPr algn="ctr"/>
            <a:r>
              <a:rPr lang="ru-RU" sz="1400" b="1" dirty="0" smtClean="0"/>
              <a:t> (ткацко-отделочное производство)</a:t>
            </a:r>
            <a:endParaRPr lang="ru-RU" sz="1400" b="1" dirty="0"/>
          </a:p>
        </p:txBody>
      </p:sp>
      <p:pic>
        <p:nvPicPr>
          <p:cNvPr id="9220" name="Picture 4" descr="https://myslo.ru/Content/OldNews/art_images/870/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62588"/>
            <a:ext cx="2657872" cy="1913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38899" y="4762588"/>
            <a:ext cx="1066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Паровая </a:t>
            </a:r>
          </a:p>
          <a:p>
            <a:r>
              <a:rPr lang="ru-RU" dirty="0" smtClean="0"/>
              <a:t>машина</a:t>
            </a:r>
            <a:endParaRPr lang="ru-RU" dirty="0"/>
          </a:p>
        </p:txBody>
      </p:sp>
      <p:pic>
        <p:nvPicPr>
          <p:cNvPr id="9224" name="Picture 8" descr="http://i018.radikal.ru/1312/0a/2a96ab94f02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1546"/>
            <a:ext cx="2054064" cy="1540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2715" y="6195410"/>
            <a:ext cx="1030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Ткацкий </a:t>
            </a:r>
          </a:p>
          <a:p>
            <a:pPr algn="ctr"/>
            <a:r>
              <a:rPr lang="ru-RU" dirty="0" smtClean="0"/>
              <a:t>цех</a:t>
            </a:r>
            <a:endParaRPr lang="ru-RU" dirty="0"/>
          </a:p>
        </p:txBody>
      </p:sp>
      <p:pic>
        <p:nvPicPr>
          <p:cNvPr id="9226" name="Picture 10" descr="http://vs-travel.ru/pics/tours2_info/Ivanovskie_sitsy_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21820"/>
            <a:ext cx="1917865" cy="1265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98861" y="4664621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Ивановские </a:t>
            </a:r>
          </a:p>
          <a:p>
            <a:pPr algn="ctr"/>
            <a:r>
              <a:rPr lang="ru-RU" dirty="0" smtClean="0"/>
              <a:t>ситцы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868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kson.ru/upload/resize_cache/ctpi/60/6026fd9d604a9debe8d43b0672739f7c/1000x100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crimerussia.com/images/Neliya/topolj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http://student.ispu.ru/sites/student.ispu.ru/files/images/11_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412854" cy="2764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254966"/>
            <a:ext cx="37553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Культурная жизнь города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0581" y="3825636"/>
            <a:ext cx="6833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Дворец искусств включает в себя драматический, музыкальный и кукольный театры</a:t>
            </a:r>
            <a:endParaRPr lang="ru-RU" sz="1400" b="1" dirty="0"/>
          </a:p>
        </p:txBody>
      </p:sp>
      <p:pic>
        <p:nvPicPr>
          <p:cNvPr id="11272" name="Picture 8" descr="http://www.ivkukla.ru/uploads/timetable/gallery/default/c7483dacf4510a0a9f2cc61950523da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0757"/>
            <a:ext cx="2016224" cy="13441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vlast.io/wp-content/uploads/2016/09/%D1%84%D0%B8%D0%BB%D0%B0%D1%80%D0%BC%D0%BE%D0%BD%D0%B8%D1%8F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78" y="4293095"/>
            <a:ext cx="2795248" cy="1862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8802" y="6227439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Филармония </a:t>
            </a:r>
            <a:endParaRPr lang="ru-RU" sz="1400" b="1" dirty="0"/>
          </a:p>
        </p:txBody>
      </p:sp>
      <p:pic>
        <p:nvPicPr>
          <p:cNvPr id="11276" name="Picture 12" descr="http://www.voyagevladimir.ru/images/z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293096"/>
            <a:ext cx="2976175" cy="2025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67744" y="638132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цирк</a:t>
            </a:r>
            <a:endParaRPr lang="ru-RU" sz="1400" b="1" dirty="0"/>
          </a:p>
        </p:txBody>
      </p:sp>
      <p:pic>
        <p:nvPicPr>
          <p:cNvPr id="11278" name="Picture 14" descr="https://avatars.mds.yandex.net/get-marketpic/175127/market_oPx3DAE8JxKRr-X1lHozbg/900x120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470" y="5863601"/>
            <a:ext cx="654359" cy="1141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https://avatars.mds.yandex.net/get-afishanew/35821/5ce7614e4c39afef554c0c25ec83be84/ori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" y="2361086"/>
            <a:ext cx="1939019" cy="1455661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4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kson.ru/upload/resize_cache/ctpi/60/6026fd9d604a9debe8d43b0672739f7c/1000x100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ivgoradm.ru/attaches/DSCF73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0" y="1556792"/>
            <a:ext cx="3192887" cy="2129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54548" y="117854"/>
            <a:ext cx="880196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выходной можно посетить парк отдыха.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Насладиться красотой природы,  покататься по реке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лодке,  посетить аттракционы.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5899" y="3783758"/>
            <a:ext cx="244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Парк имени Степанова</a:t>
            </a:r>
            <a:endParaRPr lang="ru-RU" dirty="0"/>
          </a:p>
        </p:txBody>
      </p:sp>
      <p:pic>
        <p:nvPicPr>
          <p:cNvPr id="16388" name="Picture 4" descr="http://i5.otzovik.com/2016/10/05/3865267/img/63465252.jpe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5936" y="1556792"/>
            <a:ext cx="2079856" cy="1191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img-fotki.yandex.ru/get/6515/9428488.3/0_90c29_fcf536f5_X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24" y="3968424"/>
            <a:ext cx="3227512" cy="2428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3622751" y="6479382"/>
            <a:ext cx="189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Парк </a:t>
            </a:r>
            <a:r>
              <a:rPr lang="ru-RU" dirty="0" err="1" smtClean="0"/>
              <a:t>Харинка</a:t>
            </a:r>
            <a:endParaRPr lang="ru-RU" dirty="0"/>
          </a:p>
        </p:txBody>
      </p:sp>
      <p:pic>
        <p:nvPicPr>
          <p:cNvPr id="16394" name="Picture 10" descr="http://turizm37.ru/files/org/photos/421/4_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85" y="5195296"/>
            <a:ext cx="1958336" cy="1468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://cs624827.vk.me/v624827028/3cafe/iUkk3OQ9kF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3" y="1739390"/>
            <a:ext cx="2999562" cy="199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9005" y="3753978"/>
            <a:ext cx="167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Парк 1905 года</a:t>
            </a:r>
            <a:endParaRPr lang="ru-RU" dirty="0"/>
          </a:p>
        </p:txBody>
      </p:sp>
      <p:pic>
        <p:nvPicPr>
          <p:cNvPr id="16398" name="Picture 14" descr="http://img-fotki.yandex.ru/get/6722/13339380.1f/0_c140b_cb43e091_XXL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58361"/>
            <a:ext cx="2021829" cy="1342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95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kson.ru/upload/resize_cache/ctpi/60/6026fd9d604a9debe8d43b0672739f7c/1000x100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8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1541" y="332656"/>
            <a:ext cx="52495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городе есть зоопарк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http://fb.ru/misc/i/gallery/10441/14734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3403915" cy="2552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vgoradm.ru/attaches/IMG_88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3427140" cy="2286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vgoradm.ru/attaches/DSCF9637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76155"/>
            <a:ext cx="2967815" cy="2225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chastnik.ru/upload/iblock/458/45885037ec857d7a3c37d52718c8cb7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2" y="188640"/>
            <a:ext cx="3471572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alekseibogomolov.ru/img/animals/44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1250"/>
            <a:ext cx="2666208" cy="1884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2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https://akson.ru/upload/resize_cache/ctpi/60/6026fd9d604a9debe8d43b0672739f7c/1000x100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ou149.ivedu.ru/thumbs_orig/do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42" y="1705005"/>
            <a:ext cx="6330516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87835" y="116632"/>
            <a:ext cx="396833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наш детский сад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«Страна чудес»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8436"/>
            <a:ext cx="1562826" cy="2344239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403" y="2276872"/>
            <a:ext cx="1315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Символ</a:t>
            </a:r>
          </a:p>
          <a:p>
            <a:r>
              <a:rPr lang="ru-RU" sz="1400" dirty="0" smtClean="0"/>
              <a:t> детского сада </a:t>
            </a:r>
          </a:p>
          <a:p>
            <a:r>
              <a:rPr lang="ru-RU" sz="1400" dirty="0" smtClean="0"/>
              <a:t> Алиса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8065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akson.ru/upload/resize_cache/ctpi/60/6026fd9d604a9debe8d43b0672739f7c/1000x100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57402" y="-328600"/>
            <a:ext cx="5229200" cy="914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27681" y="-15562"/>
            <a:ext cx="947041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Здравствуйте, ребята!</a:t>
            </a:r>
          </a:p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Мы, воспитанники детского сада № 149 г. Иваново</a:t>
            </a:r>
          </a:p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Предлагаем вам познакомиться с нашим городом.</a:t>
            </a:r>
          </a:p>
        </p:txBody>
      </p:sp>
    </p:spTree>
    <p:extLst>
      <p:ext uri="{BB962C8B-B14F-4D97-AF65-F5344CB8AC3E}">
        <p14:creationId xmlns="" xmlns:p14="http://schemas.microsoft.com/office/powerpoint/2010/main" val="29509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kson.ru/upload/resize_cache/ctpi/60/6026fd9d604a9debe8d43b0672739f7c/1000x1000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www.ru.all.biz/img/ru/service_catalog/226071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265" y="1556792"/>
            <a:ext cx="4623470" cy="4623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7744" y="188640"/>
            <a:ext cx="91817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Золотому кольцу приезжайте в Иваново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8875" y="844880"/>
            <a:ext cx="654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Город Иваново входит в Золотое кольцо России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17414" name="Picture 6" descr="http://images.easyfreeclipart.com/315/free-and-absolutely-no-obligation-31503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89" y="4030516"/>
            <a:ext cx="1112737" cy="1455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Neizvesten_-_Po_Zolotomu_Kolcu_priezzhajte_v_Ivanovo_(iPleer.f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924075" y="54856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534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8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kson.ru/upload/resize_cache/ctpi/60/6026fd9d604a9debe8d43b0672739f7c/1000x100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389" y="116632"/>
            <a:ext cx="77412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Первое упоминание об Иваново относится к </a:t>
            </a:r>
            <a:r>
              <a:rPr lang="ru-RU" sz="1600" b="1" dirty="0"/>
              <a:t>1561 г</a:t>
            </a:r>
            <a:r>
              <a:rPr lang="ru-RU" sz="1600" dirty="0" smtClean="0"/>
              <a:t>. </a:t>
            </a:r>
          </a:p>
          <a:p>
            <a:pPr algn="ctr"/>
            <a:r>
              <a:rPr lang="ru-RU" sz="1600" dirty="0" smtClean="0"/>
              <a:t>Тогда это было село Иваново, названное так в честь царя Ивана Грозного. </a:t>
            </a:r>
          </a:p>
          <a:p>
            <a:pPr algn="ctr"/>
            <a:r>
              <a:rPr lang="ru-RU" sz="1600" dirty="0" smtClean="0"/>
              <a:t>А в 1871году село Иваново объединили с Вознесенским посадом, </a:t>
            </a:r>
          </a:p>
          <a:p>
            <a:pPr algn="ctr"/>
            <a:r>
              <a:rPr lang="ru-RU" sz="1600" dirty="0" smtClean="0"/>
              <a:t>что находился на другом берегу реки </a:t>
            </a:r>
            <a:r>
              <a:rPr lang="ru-RU" sz="1600" dirty="0" err="1" smtClean="0"/>
              <a:t>Уводь</a:t>
            </a:r>
            <a:r>
              <a:rPr lang="ru-RU" sz="1600" dirty="0" smtClean="0"/>
              <a:t>. Так появился город Иваново-Вознесенск. </a:t>
            </a:r>
          </a:p>
          <a:p>
            <a:pPr algn="ctr"/>
            <a:r>
              <a:rPr lang="ru-RU" sz="1600" dirty="0" smtClean="0"/>
              <a:t>Сегодня старое название утрачено и наш город называется просто Иваново.</a:t>
            </a:r>
            <a:endParaRPr lang="ru-RU" sz="1600" dirty="0"/>
          </a:p>
        </p:txBody>
      </p:sp>
      <p:pic>
        <p:nvPicPr>
          <p:cNvPr id="12290" name="Picture 2" descr="http://www.vozvr.ru/Portals/7/CrossArticle/50/0_39ccd_13d2ed7b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9" y="1596858"/>
            <a:ext cx="7620000" cy="4838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70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kson.ru/upload/resize_cache/ctpi/60/6026fd9d604a9debe8d43b0672739f7c/1000x100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vologda.tur-region.ru/wp-content/uploads/sites/45/2016/11/1910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92" y="1772816"/>
            <a:ext cx="6981016" cy="4533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9030" y="476672"/>
            <a:ext cx="68945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центре города протекает река </a:t>
            </a:r>
          </a:p>
          <a:p>
            <a:pPr algn="ctr"/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Уводь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kson.ru/upload/resize_cache/ctpi/60/6026fd9d604a9debe8d43b0672739f7c/1000x100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9927" y="15905"/>
            <a:ext cx="75531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город имеет революционную историю :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здесь проходила знаменитая стачка ткачей в 1905году.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Поэтому в нашем городе много памятников,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посвященных борцам революции, есть музей первого совета.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http://static.panoramio.com/photos/large/467471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870874" cy="1697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81935" y="3254080"/>
            <a:ext cx="2364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Музей первого совета</a:t>
            </a:r>
            <a:endParaRPr lang="ru-RU" dirty="0"/>
          </a:p>
        </p:txBody>
      </p:sp>
      <p:pic>
        <p:nvPicPr>
          <p:cNvPr id="13316" name="Picture 4" descr="https://static.panoramio.com.storage.googleapis.com/photos/original/344845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3564" y="6381328"/>
            <a:ext cx="3137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борцам революции</a:t>
            </a:r>
            <a:endParaRPr lang="ru-RU" dirty="0"/>
          </a:p>
        </p:txBody>
      </p:sp>
      <p:pic>
        <p:nvPicPr>
          <p:cNvPr id="13318" name="Picture 6" descr="http://photos.wikimapia.org/p/00/01/82/07/61_b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92" y="3624326"/>
            <a:ext cx="1994942" cy="2948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6010157"/>
            <a:ext cx="1562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</a:t>
            </a:r>
          </a:p>
          <a:p>
            <a:r>
              <a:rPr lang="ru-RU" dirty="0" err="1" smtClean="0"/>
              <a:t>О.М.Генкиной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18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kson.ru/upload/resize_cache/ctpi/60/6026fd9d604a9debe8d43b0672739f7c/1000x100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3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qna.center/storage/photos/soubbotinafamily/112883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4157058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9252" y="6165304"/>
            <a:ext cx="337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героям фронта и тыла</a:t>
            </a:r>
            <a:endParaRPr lang="ru-RU" dirty="0"/>
          </a:p>
        </p:txBody>
      </p:sp>
      <p:pic>
        <p:nvPicPr>
          <p:cNvPr id="15364" name="Picture 4" descr="http://ivanovo.spravedlivo.ru/depot/pict/049/049950060003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7" y="3775237"/>
            <a:ext cx="4092936" cy="2523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652" y="634113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полку Нормандии Неман</a:t>
            </a:r>
            <a:endParaRPr lang="ru-RU" dirty="0"/>
          </a:p>
        </p:txBody>
      </p:sp>
      <p:pic>
        <p:nvPicPr>
          <p:cNvPr id="15366" name="Picture 6" descr="https://regnum.ru/uploads/pictures/news/2017/06/22/regnum_picture_1498132576168754_b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1" y="659330"/>
            <a:ext cx="3503712" cy="2321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0831" y="2996952"/>
            <a:ext cx="322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советскому солдату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27241" y="392869"/>
            <a:ext cx="521418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нашем городе много памятников,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посвященных событиям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Великой Отечественной войны.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честь героев ВОВ названы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многие улицы города.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71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akson.ru/upload/resize_cache/ctpi/60/6026fd9d604a9debe8d43b0672739f7c/1000x100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www.2do2go.ru/uploads/a0de2f809a4da90b66954e4f9e678d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355976" cy="2904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0061" y="-99392"/>
            <a:ext cx="83796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Иваново сохранились  необычные дома – </a:t>
            </a:r>
          </a:p>
          <a:p>
            <a:pPr algn="ctr"/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3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амятники  конструктивизма</a:t>
            </a:r>
            <a:endParaRPr lang="ru-RU" sz="3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3411" y="4053558"/>
            <a:ext cx="158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Дом - корабль</a:t>
            </a:r>
            <a:endParaRPr lang="ru-RU" dirty="0"/>
          </a:p>
        </p:txBody>
      </p:sp>
      <p:pic>
        <p:nvPicPr>
          <p:cNvPr id="5124" name="Picture 4" descr="http://img.tourister.ru/files/7/8/1/0/8/7/4/origin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64" y="3438129"/>
            <a:ext cx="4563008" cy="3047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0152" y="6477661"/>
            <a:ext cx="159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Дом - подкова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64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akson.ru/upload/resize_cache/ctpi/60/6026fd9d604a9debe8d43b0672739f7c/1000x100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img-fotki.yandex.ru/get/5214/29825001.8b/0_559e9_7ccc55af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295872" cy="3056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urizm37.ru/files/place/photos/156/2_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12" y="1628800"/>
            <a:ext cx="4074840" cy="2716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itd3.mycdn.me/image?id=837461927382&amp;t=20&amp;plc=WEB&amp;tkn=*43zO9DRI4oYtlfH0E460OXPkRj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06" y="4692869"/>
            <a:ext cx="2606990" cy="19560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3082" y="44624"/>
            <a:ext cx="4554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в нашем городе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такие скульптуры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385" y="4952782"/>
            <a:ext cx="204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гармони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6305810"/>
            <a:ext cx="20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Скульптура «такса»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2401" y="4459553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Скульптура «Волк и теленок»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65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kson.ru/upload/resize_cache/ctpi/60/6026fd9d604a9debe8d43b0672739f7c/1000x1000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kratkovik.ru/City/images/1bur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45854"/>
            <a:ext cx="3524101" cy="2740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kratkovik.ru/City/images/9hud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15504"/>
            <a:ext cx="3059832" cy="2379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kratkovik.ru/City/images/7ci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4" y="4190761"/>
            <a:ext cx="3348787" cy="2604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-158140" y="116632"/>
            <a:ext cx="94602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МУЗЕИ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ГОРОДА ИВАНОВО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3" y="865339"/>
            <a:ext cx="46997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Пожалуй, главная достопримечательность </a:t>
            </a:r>
            <a:r>
              <a:rPr lang="ru-RU" sz="1400" b="1" dirty="0" smtClean="0"/>
              <a:t>Иванова </a:t>
            </a:r>
            <a:r>
              <a:rPr lang="ru-RU" sz="1400" b="1" dirty="0"/>
              <a:t>- его музеи. Три самых известных ивановских музея появились благодаря фабриканту Дмитрию </a:t>
            </a:r>
            <a:r>
              <a:rPr lang="ru-RU" sz="1400" b="1" dirty="0" err="1"/>
              <a:t>Бурылину</a:t>
            </a:r>
            <a:r>
              <a:rPr lang="ru-RU" sz="1400" b="1" dirty="0"/>
              <a:t>. В музее «Промышленности и искусства» собраны коллекции оружия, ювелирных изделий, 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>археологические находки, антиквариат и др. Это здание </a:t>
            </a:r>
            <a:r>
              <a:rPr lang="ru-RU" sz="1400" b="1" dirty="0" smtClean="0"/>
              <a:t>Д. </a:t>
            </a:r>
            <a:r>
              <a:rPr lang="ru-RU" sz="1400" b="1" dirty="0" err="1" smtClean="0"/>
              <a:t>Бурылин</a:t>
            </a:r>
            <a:r>
              <a:rPr lang="ru-RU" sz="1400" b="1" dirty="0" smtClean="0"/>
              <a:t> </a:t>
            </a:r>
            <a:r>
              <a:rPr lang="ru-RU" sz="1400" b="1" dirty="0"/>
              <a:t>построил специально 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>для коллекции, которая собиралась на протяжении 40 лет.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555216" y="1503765"/>
            <a:ext cx="504057" cy="463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853352"/>
            <a:ext cx="5310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В музее «Ивановского ситца», </a:t>
            </a:r>
            <a:r>
              <a:rPr lang="ru-RU" sz="1400" b="1" dirty="0" smtClean="0"/>
              <a:t>можно </a:t>
            </a:r>
            <a:r>
              <a:rPr lang="ru-RU" sz="1400" b="1" dirty="0"/>
              <a:t>узнать о развитии текстильного </a:t>
            </a:r>
            <a:r>
              <a:rPr lang="ru-RU" sz="1400" b="1" dirty="0" smtClean="0"/>
              <a:t> ремесла , </a:t>
            </a:r>
            <a:r>
              <a:rPr lang="ru-RU" sz="1400" b="1" dirty="0"/>
              <a:t>познакомиться с работами местных </a:t>
            </a:r>
            <a:r>
              <a:rPr lang="ru-RU" sz="1400" b="1" dirty="0" smtClean="0"/>
              <a:t>мастеров-ткачей</a:t>
            </a:r>
            <a:r>
              <a:rPr lang="ru-RU" sz="1400" b="1" dirty="0"/>
              <a:t>. "Музей ситца" и "Музей промышленности" </a:t>
            </a:r>
            <a:r>
              <a:rPr lang="ru-RU" sz="1400" b="1" dirty="0" smtClean="0"/>
              <a:t>соединены </a:t>
            </a:r>
            <a:r>
              <a:rPr lang="ru-RU" sz="1400" b="1" dirty="0"/>
              <a:t>подземным переходом.</a:t>
            </a: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1878909" y="3871947"/>
            <a:ext cx="504057" cy="463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78545" y="4261960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В Художественном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музее</a:t>
            </a:r>
          </a:p>
          <a:p>
            <a:pPr algn="ctr"/>
            <a:r>
              <a:rPr lang="ru-RU" sz="1400" b="1" dirty="0"/>
              <a:t> представлены </a:t>
            </a:r>
            <a:r>
              <a:rPr lang="ru-RU" sz="1400" b="1" dirty="0" smtClean="0"/>
              <a:t>предметы</a:t>
            </a:r>
          </a:p>
          <a:p>
            <a:pPr algn="ctr"/>
            <a:r>
              <a:rPr lang="ru-RU" sz="1400" b="1" dirty="0" smtClean="0"/>
              <a:t> </a:t>
            </a:r>
            <a:r>
              <a:rPr lang="ru-RU" sz="1400" b="1" dirty="0"/>
              <a:t>античного периода </a:t>
            </a:r>
            <a:r>
              <a:rPr lang="ru-RU" sz="1400" b="1" dirty="0" smtClean="0"/>
              <a:t>. </a:t>
            </a:r>
          </a:p>
          <a:p>
            <a:pPr algn="ctr"/>
            <a:r>
              <a:rPr lang="ru-RU" sz="1400" b="1" dirty="0" smtClean="0"/>
              <a:t>Можно </a:t>
            </a:r>
            <a:r>
              <a:rPr lang="ru-RU" sz="1400" b="1" dirty="0"/>
              <a:t>увидеть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египетскую </a:t>
            </a:r>
          </a:p>
          <a:p>
            <a:pPr algn="ctr"/>
            <a:r>
              <a:rPr lang="ru-RU" sz="1400" b="1" dirty="0" smtClean="0"/>
              <a:t>мумию . Так </a:t>
            </a:r>
            <a:r>
              <a:rPr lang="ru-RU" sz="1400" b="1" dirty="0"/>
              <a:t>же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представлена</a:t>
            </a:r>
          </a:p>
          <a:p>
            <a:pPr algn="ctr"/>
            <a:r>
              <a:rPr lang="ru-RU" sz="1400" b="1" dirty="0" smtClean="0"/>
              <a:t> </a:t>
            </a:r>
            <a:r>
              <a:rPr lang="ru-RU" sz="1400" b="1" dirty="0"/>
              <a:t>коллекция икон,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отечественная</a:t>
            </a:r>
          </a:p>
          <a:p>
            <a:pPr algn="ctr"/>
            <a:r>
              <a:rPr lang="ru-RU" sz="1400" b="1" dirty="0" smtClean="0"/>
              <a:t> </a:t>
            </a:r>
            <a:r>
              <a:rPr lang="ru-RU" sz="1400" b="1" dirty="0"/>
              <a:t>и зарубежная живопись.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5310336" y="5261562"/>
            <a:ext cx="504057" cy="463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25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413</Words>
  <Application>Microsoft Office PowerPoint</Application>
  <PresentationFormat>Экран (4:3)</PresentationFormat>
  <Paragraphs>98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joker</dc:creator>
  <cp:lastModifiedBy>RePack by SPecialiST</cp:lastModifiedBy>
  <cp:revision>21</cp:revision>
  <dcterms:created xsi:type="dcterms:W3CDTF">2017-09-28T06:58:46Z</dcterms:created>
  <dcterms:modified xsi:type="dcterms:W3CDTF">2018-11-23T08:52:37Z</dcterms:modified>
</cp:coreProperties>
</file>