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7" autoAdjust="0"/>
    <p:restoredTop sz="94660"/>
  </p:normalViewPr>
  <p:slideViewPr>
    <p:cSldViewPr>
      <p:cViewPr varScale="1">
        <p:scale>
          <a:sx n="63" d="100"/>
          <a:sy n="63" d="100"/>
        </p:scale>
        <p:origin x="123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277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3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987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4321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880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64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05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577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09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0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59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77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536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615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422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233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4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3959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5.wdp"/><Relationship Id="rId18" Type="http://schemas.openxmlformats.org/officeDocument/2006/relationships/image" Target="../media/image50.png"/><Relationship Id="rId26" Type="http://schemas.openxmlformats.org/officeDocument/2006/relationships/image" Target="../media/image54.png"/><Relationship Id="rId3" Type="http://schemas.openxmlformats.org/officeDocument/2006/relationships/image" Target="../media/image10.pn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4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image" Target="../media/image3.jpe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microsoft.com/office/2007/relationships/hdphoto" Target="../media/hdphoto4.wdp"/><Relationship Id="rId24" Type="http://schemas.openxmlformats.org/officeDocument/2006/relationships/image" Target="../media/image53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46.png"/><Relationship Id="rId19" Type="http://schemas.microsoft.com/office/2007/relationships/hdphoto" Target="../media/hdphoto8.wdp"/><Relationship Id="rId4" Type="http://schemas.openxmlformats.org/officeDocument/2006/relationships/image" Target="../media/image43.png"/><Relationship Id="rId9" Type="http://schemas.microsoft.com/office/2007/relationships/hdphoto" Target="../media/hdphoto3.wdp"/><Relationship Id="rId14" Type="http://schemas.openxmlformats.org/officeDocument/2006/relationships/image" Target="../media/image48.png"/><Relationship Id="rId22" Type="http://schemas.openxmlformats.org/officeDocument/2006/relationships/image" Target="../media/image52.png"/><Relationship Id="rId27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Приключения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251" y="1268760"/>
            <a:ext cx="4263497" cy="576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05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596336" y="3431988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ШЕ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19608" y="4573964"/>
            <a:ext cx="679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СО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3509" y="5340840"/>
            <a:ext cx="651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СА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7554" y="2578044"/>
            <a:ext cx="627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СУ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48676" y="764704"/>
            <a:ext cx="623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СЭ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55792" y="1251113"/>
            <a:ext cx="82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ШИ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52562" y="666338"/>
            <a:ext cx="729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СЫ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908720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ШУ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5736" y="1992772"/>
            <a:ext cx="748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ШО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1859" y="4348331"/>
            <a:ext cx="912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ША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ера\Desktop\3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6"/>
            <a:ext cx="9136253" cy="685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ера\Desktop\s1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78044"/>
            <a:ext cx="3164478" cy="427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8145" y="5616557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Помоги </a:t>
            </a:r>
            <a:r>
              <a:rPr lang="ru-RU" dirty="0" err="1">
                <a:solidFill>
                  <a:srgbClr val="FFFF00"/>
                </a:solidFill>
              </a:rPr>
              <a:t>Лунтику</a:t>
            </a:r>
            <a:r>
              <a:rPr lang="ru-RU" dirty="0">
                <a:solidFill>
                  <a:srgbClr val="FFFF00"/>
                </a:solidFill>
              </a:rPr>
              <a:t> прочитать слоги: На желтых листьях написаны слоги со звуком  Ш, а на красных со звуком С</a:t>
            </a:r>
          </a:p>
        </p:txBody>
      </p:sp>
      <p:pic>
        <p:nvPicPr>
          <p:cNvPr id="2052" name="Picture 4" descr="C:\Users\Вера\Desktop\kisspng-maple-leaf-autumn-leaf-color-autumn-5ac8c2dcc1bf59.05709551152310652479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8" y="4933106"/>
            <a:ext cx="1943100" cy="16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Вера\Desktop\kisspng-maple-leaf-autumn-leaf-color-autumn-5ac8c2dcc1bf59.05709551152310652479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9" y="2132856"/>
            <a:ext cx="1943100" cy="16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Вера\Desktop\kisspng-maple-leaf-autumn-leaf-color-autumn-5ac8c2dcc1bf59.05709551152310652479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060" y="4126136"/>
            <a:ext cx="1943100" cy="16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Вера\Desktop\kisspng-maple-leaf-autumn-leaf-color-autumn-5ac8c2dcc1bf59.05709551152310652479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71" y="332656"/>
            <a:ext cx="1943100" cy="16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Вера\Desktop\kisspng-maple-leaf-autumn-leaf-color-autumn-5ac8c2dcc1bf59.05709551152310652479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026" y="188640"/>
            <a:ext cx="1943100" cy="16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Вера\Desktop\125185112__103c37_4a1e1092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8" y="116632"/>
            <a:ext cx="2035107" cy="22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Вера\Desktop\125185112__103c37_4a1e1092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09658">
            <a:off x="4748769" y="405601"/>
            <a:ext cx="2035107" cy="22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Вера\Desktop\125185112__103c37_4a1e1092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6876">
            <a:off x="6931439" y="2243992"/>
            <a:ext cx="2035107" cy="22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Вера\Desktop\125185112__103c37_4a1e1092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611" y="3659560"/>
            <a:ext cx="1804254" cy="197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Вера\Desktop\125185112__103c37_4a1e1092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94">
            <a:off x="1728283" y="1351470"/>
            <a:ext cx="1596376" cy="17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39552" y="90872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ШО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37582" y="1835888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ШУ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81060" y="1349479"/>
            <a:ext cx="82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ШИ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52321" y="2970262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ШЕ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7554" y="5340840"/>
            <a:ext cx="651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СА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3509" y="2578044"/>
            <a:ext cx="679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СО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52562" y="764704"/>
            <a:ext cx="729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СЫ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48677" y="764705"/>
            <a:ext cx="623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СЭ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40774" y="4573963"/>
            <a:ext cx="679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СО</a:t>
            </a:r>
          </a:p>
        </p:txBody>
      </p:sp>
      <p:sp>
        <p:nvSpPr>
          <p:cNvPr id="2048" name="TextBox 2047"/>
          <p:cNvSpPr txBox="1"/>
          <p:nvPr/>
        </p:nvSpPr>
        <p:spPr>
          <a:xfrm>
            <a:off x="1980688" y="4348331"/>
            <a:ext cx="86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ША</a:t>
            </a:r>
          </a:p>
        </p:txBody>
      </p:sp>
    </p:spTree>
    <p:extLst>
      <p:ext uri="{BB962C8B-B14F-4D97-AF65-F5344CB8AC3E}">
        <p14:creationId xmlns:p14="http://schemas.microsoft.com/office/powerpoint/2010/main" val="48534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 l 0 0.036 l 0.036 0 l 0 0.036 l 0.036 0 l 0 0.036 l 0.036 0 l 0 0.036 l 0.036 0 l 0 0.036 l 0.036 0 l 0 0.036 l 0.036 0 l 0 0.036 E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3 0.20009 L 0.04323 0.20009 L 0.04323 0.23618 L 0.07917 0.23618 L 0.07917 0.27226 L 0.11511 0.27226 L 0.11511 0.30835 L 0.15105 0.30835 L 0.15105 0.34444 L 0.18698 0.34444 L 0.18698 0.38052 L 0.22292 0.38052 L 0.22292 0.41661 L 0.25886 0.41661 L 0.25886 0.45269 " pathEditMode="relative" rAng="0" ptsTypes="FFFFFFFFFFFFFFF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12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33171E-6 L 0.05208 -2.33171E-6 L 0.05208 0.11173 L 0.10434 0.11173 L 0.10434 0.22346 L 0.15659 0.22346 L 0.15659 0.33519 L 0.20868 0.33519 L 0.20868 0.44691 L 0.26094 0.44691 L 0.26094 0.55864 L 0.31319 0.55864 L 0.31319 0.67037 L 0.36545 0.67037 L 0.36545 0.78233 " pathEditMode="relative" rAng="0" ptsTypes="FFFFFFFFFFFFFFF">
                                      <p:cBhvr>
                                        <p:cTn id="1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4" y="39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72496E-6 L -0.02431 -2.72496E-6 L -0.02431 0.10109 L -0.04862 0.10109 L -0.04862 0.20241 L -0.07292 0.20241 L -0.07292 0.30373 L -0.09723 0.30373 L -0.09723 0.40481 L -0.12153 0.40481 L -0.12153 0.50613 L -0.14584 0.50613 L -0.14584 0.60745 L -0.16997 0.60745 L -0.16997 0.70877 " pathEditMode="relative" rAng="0" ptsTypes="FFFFFFFFFFFFFFF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7" y="35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9914E-6 L -0.06181 -1.89914E-6 L -0.06181 0.05506 L -0.12361 0.05506 L -0.12361 0.11034 L -0.18542 0.11034 L -0.18542 0.16563 L -0.24705 0.16563 L -0.24705 0.22068 L -0.30885 0.22068 L -0.30885 0.27597 L -0.37066 0.27597 L -0.37066 0.33125 L -0.43229 0.33125 L -0.43229 0.38654 " pathEditMode="relative" rAng="0" ptsTypes="FFFFFFFFFFFFFFF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19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9 0.12699 L 0.01042 0.12699 C 0.01841 0.12699 0.02744 0.11288 0.03542 0.11103 C 0.04132 0.11103 0.05244 0.12399 0.05747 0.12399 C 0.06441 0.12399 0.07136 0.12005 0.08438 0.12005 L 0.09341 -0.03493 L 0.10348 0.15198 L 0.11546 0.12699 L 0.12535 0.12005 L 0.14948 0.12607 C 0.16042 0.12306 0.16945 0.11011 0.18039 0.10502 C 0.18438 0.10409 0.19341 0.10294 0.19948 0.10502 C 0.20539 0.1071 0.21042 0.12098 0.21233 0.1219 C 0.21546 0.12607 0.2224 0.1219 0.22639 0.12399 L 0.23247 0.12699 L 0.24341 0.12699 " pathEditMode="relative" rAng="0" ptsTypes="FfffFFFFFffffFFF">
                                      <p:cBhvr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2954E-6 L 0.03455 -1.2954E-6 L 0.03455 0.07379 L 0.0691 0.07379 L 0.0691 0.14782 L 0.10382 0.14782 L 0.10382 0.22184 L 0.13837 0.22184 L 0.13837 0.29586 L 0.17309 0.29586 L 0.17309 0.36988 L 0.20764 0.36988 L 0.20764 0.44391 L 0.24236 0.44391 L 0.24236 0.51793 " pathEditMode="relative" rAng="0" ptsTypes="FFFFFFFFFFFFFFF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8" y="25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26394E-6 L -0.01076 -3.26394E-6 L -0.01076 0.1189 L -0.02135 0.1189 L -0.02135 0.2378 L -0.03194 0.2378 L -0.03194 0.35693 L -0.04271 0.35693 L -0.04271 0.47583 L -0.0533 0.47583 L -0.0533 0.59496 L -0.06389 0.59496 L -0.06389 0.71386 L -0.07448 0.71386 L -0.07448 0.83299 " pathEditMode="relative" rAng="0" ptsTypes="FFFFFFFFFFFFFFF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3" y="41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46056E-6 L -0.06649 -3.46056E-6 L -0.06649 0.11127 L -0.13281 0.11127 L -0.13281 0.22277 L -0.19913 0.22277 L -0.19913 0.33426 L -0.26562 0.33426 L -0.26562 0.44576 L -0.33194 0.44576 L -0.33194 0.55726 L -0.39826 0.55726 L -0.39826 0.66875 L -0.46458 0.66875 L -0.46458 0.78025 " pathEditMode="relative" rAng="0" ptsTypes="FFFFFFFFFFFFFFF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390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04788E-6 L -0.05087 1.04788E-6 L -0.05087 0.031 L -0.10156 0.031 L -0.10156 0.06199 L -0.15243 0.06199 L -0.15243 0.09299 L -0.20313 0.09299 L -0.20313 0.12399 L -0.25399 0.12399 L -0.25399 0.15498 L -0.30469 0.15498 L -0.30469 0.18598 L -0.35538 0.18598 L -0.35538 0.21721 " pathEditMode="relative" rAng="0" ptsTypes="FFFFFFFFFFFFFFF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108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Neposedi\Desktop\БУСЫ\0159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39" y="4997735"/>
            <a:ext cx="1162197" cy="112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ё</a:t>
            </a:r>
          </a:p>
        </p:txBody>
      </p:sp>
      <p:pic>
        <p:nvPicPr>
          <p:cNvPr id="1026" name="Picture 2" descr="C:\Users\Вера\Desktop\3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" y="-30762"/>
            <a:ext cx="9140069" cy="68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ера\Desktop\2628744-up5qgjed-v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029" y="1260231"/>
            <a:ext cx="5597769" cy="55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5633151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Помоги  Миле собрать</a:t>
            </a:r>
          </a:p>
          <a:p>
            <a:r>
              <a:rPr lang="ru-RU" dirty="0">
                <a:solidFill>
                  <a:srgbClr val="FFFF00"/>
                </a:solidFill>
              </a:rPr>
              <a:t> предметы :в сумку к Миле положим</a:t>
            </a:r>
          </a:p>
          <a:p>
            <a:r>
              <a:rPr lang="ru-RU" dirty="0">
                <a:solidFill>
                  <a:srgbClr val="FFFF00"/>
                </a:solidFill>
              </a:rPr>
              <a:t> предметы со  только со звуком С в слове.</a:t>
            </a:r>
          </a:p>
        </p:txBody>
      </p:sp>
      <p:pic>
        <p:nvPicPr>
          <p:cNvPr id="1030" name="Picture 6" descr="C:\Users\Вера\Desktop\transparent-handbag-bag-black-fashion-accessory-leather-5d699415e69676.242354511567200277944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8062">
            <a:off x="1018086" y="4878636"/>
            <a:ext cx="1705066" cy="17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8036" y="5507104"/>
            <a:ext cx="551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FFF00"/>
                </a:solidFill>
              </a:rPr>
              <a:t>С</a:t>
            </a:r>
          </a:p>
        </p:txBody>
      </p:sp>
      <p:pic>
        <p:nvPicPr>
          <p:cNvPr id="9" name="Picture 17" descr="C:\Users\Neposedi\Desktop\БУСЫ\0151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096" y="1965336"/>
            <a:ext cx="1462609" cy="141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C:\Users\Neposedi\Desktop\БУСЫ\0146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279" y="4239411"/>
            <a:ext cx="1570204" cy="151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C:\Users\Neposedi\Desktop\БУСЫ\0156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633" y="318871"/>
            <a:ext cx="1526850" cy="147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C:\Users\Neposedi\Desktop\БУСЫ\0167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06" y="2204864"/>
            <a:ext cx="1483430" cy="143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C:\Users\Neposedi\Desktop\БУСЫ\0131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9859"/>
            <a:ext cx="1462683" cy="141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C:\Users\Neposedi\Desktop\БУСЫ\0136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369" y="4155747"/>
            <a:ext cx="1638473" cy="15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:\Users\Neposedi\Desktop\БУСЫ\0135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278" y="2366099"/>
            <a:ext cx="1596876" cy="154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C:\Users\Neposedi\Desktop\БУСЫ\0127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619" y="188640"/>
            <a:ext cx="1528690" cy="147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85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L -0.1901 0.372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-0.40417 0.336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-0.59323 0.023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0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-0.60365 0.598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91" y="2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ера\Desktop\3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57" y="0"/>
            <a:ext cx="9203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ера\Desktop\s1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825"/>
            <a:ext cx="4176464" cy="564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Вера\Desktop\190-1907280_soloveika-на-яндекс-clip-art-baske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24881"/>
            <a:ext cx="235329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5437" y="5661248"/>
            <a:ext cx="4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</a:rPr>
              <a:t>Ш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76464" y="6014854"/>
            <a:ext cx="4825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Помоги </a:t>
            </a:r>
            <a:r>
              <a:rPr lang="ru-RU" dirty="0" err="1">
                <a:solidFill>
                  <a:srgbClr val="FFFF00"/>
                </a:solidFill>
              </a:rPr>
              <a:t>Лунтику</a:t>
            </a:r>
            <a:r>
              <a:rPr lang="ru-RU" dirty="0">
                <a:solidFill>
                  <a:srgbClr val="FFFF00"/>
                </a:solidFill>
              </a:rPr>
              <a:t> собрать в лукошко предметы, </a:t>
            </a:r>
          </a:p>
          <a:p>
            <a:r>
              <a:rPr lang="ru-RU" dirty="0">
                <a:solidFill>
                  <a:srgbClr val="FFFF00"/>
                </a:solidFill>
              </a:rPr>
              <a:t>в названии  которых,  есть звук   Ш</a:t>
            </a:r>
          </a:p>
        </p:txBody>
      </p:sp>
      <p:pic>
        <p:nvPicPr>
          <p:cNvPr id="8" name="Picture 12" descr="C:\Users\Neposedi\Desktop\БУСЫ\0153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14" y="332656"/>
            <a:ext cx="1671315" cy="161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C:\Users\Neposedi\Desktop\БУСЫ\0148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253" y="1946965"/>
            <a:ext cx="1727745" cy="166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Neposedi\Desktop\БУСЫ\0172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308" y="4157140"/>
            <a:ext cx="1691680" cy="163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:\Users\Neposedi\Desktop\БУСЫ\0124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743" y="230989"/>
            <a:ext cx="1803678" cy="174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:\Users\Neposedi\Desktop\БУСЫ\0123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743" y="3367399"/>
            <a:ext cx="1571107" cy="151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Users\Neposedi\Desktop\БУСЫ\0122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629" y="2204864"/>
            <a:ext cx="1516020" cy="146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C:\Users\Neposedi\Desktop\БУСЫ\0138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646" y="4522912"/>
            <a:ext cx="1544627" cy="149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54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55771E-6 L -0.35209 0.33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04" y="167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565E-6 L -0.53959 0.632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79" y="316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86838E-6 L -0.49514 0.181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57" y="90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7462E-6 L -0.64688 0.025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44" y="1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ера\Desktop\3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15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ера\Desktop\Luntik_WD_540x484x2_3_540x0_16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68863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80312" y="260648"/>
            <a:ext cx="18678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FF00"/>
                </a:solidFill>
              </a:rPr>
              <a:t>Пупсень</a:t>
            </a:r>
            <a:r>
              <a:rPr lang="ru-RU" dirty="0">
                <a:solidFill>
                  <a:srgbClr val="FFFF00"/>
                </a:solidFill>
              </a:rPr>
              <a:t> и </a:t>
            </a:r>
          </a:p>
          <a:p>
            <a:r>
              <a:rPr lang="ru-RU" dirty="0" err="1">
                <a:solidFill>
                  <a:srgbClr val="FFFF00"/>
                </a:solidFill>
              </a:rPr>
              <a:t>Вупсень</a:t>
            </a:r>
            <a:r>
              <a:rPr lang="ru-RU" dirty="0">
                <a:solidFill>
                  <a:srgbClr val="FFFF00"/>
                </a:solidFill>
              </a:rPr>
              <a:t> играют</a:t>
            </a:r>
          </a:p>
          <a:p>
            <a:r>
              <a:rPr lang="ru-RU" dirty="0">
                <a:solidFill>
                  <a:srgbClr val="FFFF00"/>
                </a:solidFill>
              </a:rPr>
              <a:t>Мыльными</a:t>
            </a:r>
          </a:p>
          <a:p>
            <a:r>
              <a:rPr lang="ru-RU" dirty="0">
                <a:solidFill>
                  <a:srgbClr val="FFFF00"/>
                </a:solidFill>
              </a:rPr>
              <a:t> пузырями.</a:t>
            </a:r>
          </a:p>
          <a:p>
            <a:r>
              <a:rPr lang="ru-RU" dirty="0">
                <a:solidFill>
                  <a:srgbClr val="FFFF00"/>
                </a:solidFill>
              </a:rPr>
              <a:t>Давай и мы</a:t>
            </a:r>
          </a:p>
          <a:p>
            <a:r>
              <a:rPr lang="ru-RU" dirty="0">
                <a:solidFill>
                  <a:srgbClr val="FFFF00"/>
                </a:solidFill>
              </a:rPr>
              <a:t> поиграем с </a:t>
            </a:r>
          </a:p>
          <a:p>
            <a:r>
              <a:rPr lang="ru-RU" dirty="0">
                <a:solidFill>
                  <a:srgbClr val="FFFF00"/>
                </a:solidFill>
              </a:rPr>
              <a:t>ними.  </a:t>
            </a:r>
            <a:r>
              <a:rPr lang="ru-RU">
                <a:solidFill>
                  <a:srgbClr val="FFFF00"/>
                </a:solidFill>
              </a:rPr>
              <a:t>Прочитай слоги.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68387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СКА - ШКА</a:t>
            </a:r>
          </a:p>
        </p:txBody>
      </p:sp>
      <p:pic>
        <p:nvPicPr>
          <p:cNvPr id="2052" name="Picture 4" descr="C:\Users\Вера\Desktop\soap_bubbles_PNG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640"/>
            <a:ext cx="1872208" cy="16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Вера\Desktop\soap_bubbles_PNG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91" y="1908317"/>
            <a:ext cx="1750504" cy="152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276872"/>
            <a:ext cx="205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СКО- ШКО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9872" y="529997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СКЫ-ШКЫ</a:t>
            </a:r>
          </a:p>
        </p:txBody>
      </p:sp>
      <p:pic>
        <p:nvPicPr>
          <p:cNvPr id="1026" name="Picture 2" descr="C:\Users\Вера\Desktop\soap_bubbles_PNG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7744">
            <a:off x="3181104" y="110455"/>
            <a:ext cx="2263601" cy="144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Вера\Desktop\soap_bubbles_PNG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6118">
            <a:off x="4860032" y="1815986"/>
            <a:ext cx="2263601" cy="144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92080" y="2204864"/>
            <a:ext cx="16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СКУ-ШКУ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20272" y="3789040"/>
            <a:ext cx="1758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СКЕ-ШКЕ</a:t>
            </a:r>
          </a:p>
        </p:txBody>
      </p:sp>
      <p:pic>
        <p:nvPicPr>
          <p:cNvPr id="16" name="Picture 2" descr="C:\Users\Вера\Desktop\soap_bubbles_PNG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6118">
            <a:off x="6648540" y="2582774"/>
            <a:ext cx="2263601" cy="258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61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Вера\Desktop\get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" y="34264"/>
            <a:ext cx="9217025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8144" y="260648"/>
            <a:ext cx="289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Паук  </a:t>
            </a:r>
            <a:r>
              <a:rPr lang="ru-RU" dirty="0" err="1">
                <a:solidFill>
                  <a:srgbClr val="FFFF00"/>
                </a:solidFill>
              </a:rPr>
              <a:t>Шнюк</a:t>
            </a:r>
            <a:r>
              <a:rPr lang="ru-RU" dirty="0">
                <a:solidFill>
                  <a:srgbClr val="FFFF00"/>
                </a:solidFill>
              </a:rPr>
              <a:t>  думает  О………</a:t>
            </a:r>
          </a:p>
        </p:txBody>
      </p:sp>
      <p:sp>
        <p:nvSpPr>
          <p:cNvPr id="4" name="Овал 3"/>
          <p:cNvSpPr/>
          <p:nvPr/>
        </p:nvSpPr>
        <p:spPr>
          <a:xfrm>
            <a:off x="827584" y="188640"/>
            <a:ext cx="4176464" cy="3591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 descr="C:\Users\Neposedi\Desktop\БУСЫ\0013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9980"/>
            <a:ext cx="2647017" cy="255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Neposedi\Desktop\БУСЫ\0017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569" y="725519"/>
            <a:ext cx="2449190" cy="236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Neposedi\Desktop\БУСЫ\0003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82" y="629980"/>
            <a:ext cx="2548103" cy="246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Neposedi\Desktop\БУСЫ\0002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82" y="725519"/>
            <a:ext cx="2548104" cy="246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Neposedi\Desktop\БУСЫ\0001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46" y="719256"/>
            <a:ext cx="2455674" cy="237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Neposedi\Desktop\БУСЫ\0023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13" y="668864"/>
            <a:ext cx="2566502" cy="247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C:\Users\Neposedi\Desktop\БУСЫ\0058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711" y="641323"/>
            <a:ext cx="2635273" cy="254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Neposedi\Desktop\БУСЫ\0081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60" y="725519"/>
            <a:ext cx="2507846" cy="242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C:\Users\Neposedi\Desktop\БУСЫ\0082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60" y="669645"/>
            <a:ext cx="2507037" cy="24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Neposedi\Desktop\БУСЫ\0107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22" y="706076"/>
            <a:ext cx="2548104" cy="246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5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ера\Desktop\3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60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ера\Desktop\2628744-up5qgjed-v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4392488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Вера\Desktop\161-1614250_кузя-из-лунтика-кузя-из-лунтика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1" b="9589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76097" y="828674"/>
            <a:ext cx="7128791" cy="602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332656"/>
            <a:ext cx="5760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Мила и Кузя играли  в мяч и </a:t>
            </a:r>
          </a:p>
          <a:p>
            <a:r>
              <a:rPr lang="ru-RU" dirty="0">
                <a:solidFill>
                  <a:srgbClr val="FFFF00"/>
                </a:solidFill>
              </a:rPr>
              <a:t>Называли  </a:t>
            </a:r>
            <a:r>
              <a:rPr lang="ru-RU" dirty="0" err="1">
                <a:solidFill>
                  <a:srgbClr val="FFFF00"/>
                </a:solidFill>
              </a:rPr>
              <a:t>предиеты</a:t>
            </a:r>
            <a:r>
              <a:rPr lang="ru-RU" dirty="0">
                <a:solidFill>
                  <a:srgbClr val="FFFF00"/>
                </a:solidFill>
              </a:rPr>
              <a:t> ; </a:t>
            </a:r>
            <a:r>
              <a:rPr lang="ru-RU" dirty="0" err="1">
                <a:solidFill>
                  <a:srgbClr val="FFFF00"/>
                </a:solidFill>
              </a:rPr>
              <a:t>соновая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шишка, сонная кошка, Яшины </a:t>
            </a:r>
          </a:p>
          <a:p>
            <a:r>
              <a:rPr lang="ru-RU" dirty="0">
                <a:solidFill>
                  <a:srgbClr val="FFFF00"/>
                </a:solidFill>
              </a:rPr>
              <a:t>санки, пышное тесто, шелковая</a:t>
            </a:r>
          </a:p>
          <a:p>
            <a:r>
              <a:rPr lang="ru-RU" dirty="0">
                <a:solidFill>
                  <a:srgbClr val="FFFF00"/>
                </a:solidFill>
              </a:rPr>
              <a:t>косынка ,душистое  сено.</a:t>
            </a:r>
          </a:p>
        </p:txBody>
      </p:sp>
      <p:pic>
        <p:nvPicPr>
          <p:cNvPr id="2052" name="Picture 4" descr="C:\Users\Вера\Desktop\kisspng-football-sporting-goods-clip-art-ball-5acadcf03fd4d1.62500213152324427226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333" r="9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693" y="2708920"/>
            <a:ext cx="3274640" cy="327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Вера\Desktop\pine-conifer-cone-cedar-clip-art-other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97" y="3052710"/>
            <a:ext cx="2393031" cy="258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Вера\Desktop\brown-and-gray-cat-illustration-png-clip-ar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7" b="93132" l="2527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04" y="3052709"/>
            <a:ext cx="3492568" cy="279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Вера\Desktop\kisspng-football-sporting-goods-clip-art-ball-5acadcf03fd4d1.625002131523244272261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667" l="10000" r="96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578" y="2663301"/>
            <a:ext cx="3572870" cy="35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Вера\Desktop\kisspng-sled-computer-software-clip-art-children-sled-5aaa626a180ff0.404126041521115754098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6316" l="311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13" y="2565739"/>
            <a:ext cx="3845712" cy="32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Вера\Desktop\kisspng-football-sporting-goods-clip-art-ball-5acadcf03fd4d1.6250021315232442722615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" b="98000" l="511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58" y="2703359"/>
            <a:ext cx="3492753" cy="349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Вера\Desktop\tiesto-na-pielmieshki-основное-фото-рецепта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2" b="89944" l="99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578" y="2852936"/>
            <a:ext cx="3268263" cy="2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Вера\Desktop\kisspng-football-sporting-goods-clip-art-ball-5acadcf03fd4d1.6250021315232442722615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556" b="97889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38" y="2801439"/>
            <a:ext cx="3296592" cy="329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ера\Desktop\kerchief-headband-paisley-scarf-others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127" r="98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20" y="3347377"/>
            <a:ext cx="2423846" cy="243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Вера\Desktop\kisspng-football-sporting-goods-clip-art-ball-5acadcf03fd4d1.6250021315232442722615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6222" l="7444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501" y="2688143"/>
            <a:ext cx="3543466" cy="354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Вера\Desktop\Haystack.gif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9248" l="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79" y="2942714"/>
            <a:ext cx="27432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6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7 -0.2926 L 0.08923 -0.2926 C 0.14531 -0.2926 0.21423 -0.22362 0.21423 -0.1676 L 0.21423 -0.0426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-0.11018 L -0.24792 0.205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558</TotalTime>
  <Words>140</Words>
  <Application>Microsoft Office PowerPoint</Application>
  <PresentationFormat>Экран (4:3)</PresentationFormat>
  <Paragraphs>48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Ион</vt:lpstr>
      <vt:lpstr>               Приключения </vt:lpstr>
      <vt:lpstr>Презентация PowerPoint</vt:lpstr>
      <vt:lpstr>ё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Вера</dc:creator>
  <cp:lastModifiedBy>днс</cp:lastModifiedBy>
  <cp:revision>54</cp:revision>
  <dcterms:created xsi:type="dcterms:W3CDTF">2020-06-08T08:37:05Z</dcterms:created>
  <dcterms:modified xsi:type="dcterms:W3CDTF">2020-12-14T13:18:07Z</dcterms:modified>
</cp:coreProperties>
</file>