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7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2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47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08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4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7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8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8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17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3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4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9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3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2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5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00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917C1-59BB-4F8C-9054-7F385D56B431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8DC1-B391-470C-9F14-BAD0A02D8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39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8.png"/><Relationship Id="rId5" Type="http://schemas.microsoft.com/office/2007/relationships/media" Target="../media/media3.m4a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p3"/><Relationship Id="rId11" Type="http://schemas.openxmlformats.org/officeDocument/2006/relationships/image" Target="../media/image8.png"/><Relationship Id="rId5" Type="http://schemas.microsoft.com/office/2007/relationships/media" Target="../media/media6.mp3"/><Relationship Id="rId10" Type="http://schemas.openxmlformats.org/officeDocument/2006/relationships/image" Target="../media/image11.png"/><Relationship Id="rId4" Type="http://schemas.openxmlformats.org/officeDocument/2006/relationships/audio" Target="../media/media5.m4a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14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13.png"/><Relationship Id="rId5" Type="http://schemas.microsoft.com/office/2007/relationships/media" Target="../media/media9.m4a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19.png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4a"/><Relationship Id="rId11" Type="http://schemas.openxmlformats.org/officeDocument/2006/relationships/image" Target="../media/image17.png"/><Relationship Id="rId5" Type="http://schemas.microsoft.com/office/2007/relationships/media" Target="../media/media13.m4a"/><Relationship Id="rId10" Type="http://schemas.openxmlformats.org/officeDocument/2006/relationships/image" Target="../media/image16.png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23.png"/><Relationship Id="rId3" Type="http://schemas.microsoft.com/office/2007/relationships/media" Target="../media/media16.m4a"/><Relationship Id="rId7" Type="http://schemas.microsoft.com/office/2007/relationships/media" Target="../media/media18.mp3"/><Relationship Id="rId12" Type="http://schemas.openxmlformats.org/officeDocument/2006/relationships/image" Target="../media/image2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4a"/><Relationship Id="rId11" Type="http://schemas.openxmlformats.org/officeDocument/2006/relationships/image" Target="../media/image21.png"/><Relationship Id="rId5" Type="http://schemas.microsoft.com/office/2007/relationships/media" Target="../media/media17.m4a"/><Relationship Id="rId10" Type="http://schemas.openxmlformats.org/officeDocument/2006/relationships/image" Target="../media/image20.pn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6EDC4-283A-4EAD-B0F5-DF93899737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sz="6000" b="1" dirty="0">
                <a:solidFill>
                  <a:srgbClr val="FFFF00"/>
                </a:solidFill>
              </a:rPr>
              <a:t>Угадай звуки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2EDFC-2B5F-4F1E-8D87-2DC4C119C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3875"/>
            <a:ext cx="6096000" cy="51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1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C76A0-17CD-4700-AD81-6C475702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9900" cy="1187450"/>
          </a:xfrm>
        </p:spPr>
        <p:txBody>
          <a:bodyPr/>
          <a:lstStyle/>
          <a:p>
            <a:r>
              <a:rPr lang="ru-RU" dirty="0"/>
              <a:t>Послушай звуки и запомни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911A2C-A8B3-412B-A264-44952E29D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50" y="1739820"/>
            <a:ext cx="3467771" cy="3689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C3851A-05AA-47D9-B2D1-4EC4B972B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773" y="2238376"/>
            <a:ext cx="3467771" cy="2605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A3E513-BC6F-477F-AD38-9AFDF2171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5565" y="1895475"/>
            <a:ext cx="2972459" cy="3038475"/>
          </a:xfrm>
          <a:prstGeom prst="rect">
            <a:avLst/>
          </a:prstGeom>
        </p:spPr>
      </p:pic>
      <p:pic>
        <p:nvPicPr>
          <p:cNvPr id="12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36F03506-B034-403F-B77C-92819FC6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2783" y="4711700"/>
            <a:ext cx="406400" cy="406400"/>
          </a:xfrm>
          <a:prstGeom prst="rect">
            <a:avLst/>
          </a:prstGeom>
        </p:spPr>
      </p:pic>
      <p:pic>
        <p:nvPicPr>
          <p:cNvPr id="13" name="будильник">
            <a:hlinkClick r:id="" action="ppaction://media"/>
            <a:extLst>
              <a:ext uri="{FF2B5EF4-FFF2-40B4-BE49-F238E27FC236}">
                <a16:creationId xmlns:a16="http://schemas.microsoft.com/office/drawing/2014/main" id="{50207F1A-96B2-4522-9273-763FC4127B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868" y="4437102"/>
            <a:ext cx="406400" cy="406400"/>
          </a:xfrm>
          <a:prstGeom prst="rect">
            <a:avLst/>
          </a:prstGeom>
        </p:spPr>
      </p:pic>
      <p:pic>
        <p:nvPicPr>
          <p:cNvPr id="14" name="сильный ветер">
            <a:hlinkClick r:id="" action="ppaction://media"/>
            <a:extLst>
              <a:ext uri="{FF2B5EF4-FFF2-40B4-BE49-F238E27FC236}">
                <a16:creationId xmlns:a16="http://schemas.microsoft.com/office/drawing/2014/main" id="{532509A0-BA7F-4FA1-915C-2D8E6C959B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0641" y="4508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5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9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63E91-C86B-49A9-8582-C79159FA6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198" y="2035576"/>
            <a:ext cx="2804403" cy="3031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1D7FAE-CC37-4C41-9D63-879A89AB5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826" y="1319658"/>
            <a:ext cx="3744584" cy="34809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472D6-86F0-4C11-87FE-2543754F7A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1635" y="1522859"/>
            <a:ext cx="3439022" cy="4134991"/>
          </a:xfrm>
          <a:prstGeom prst="rect">
            <a:avLst/>
          </a:prstGeom>
        </p:spPr>
      </p:pic>
      <p:pic>
        <p:nvPicPr>
          <p:cNvPr id="8" name="аплодисменты">
            <a:hlinkClick r:id="" action="ppaction://media"/>
            <a:extLst>
              <a:ext uri="{FF2B5EF4-FFF2-40B4-BE49-F238E27FC236}">
                <a16:creationId xmlns:a16="http://schemas.microsoft.com/office/drawing/2014/main" id="{AD380CF0-A4F8-4896-A72C-45F530140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9375" y="4295373"/>
            <a:ext cx="406400" cy="406400"/>
          </a:xfrm>
          <a:prstGeom prst="rect">
            <a:avLst/>
          </a:prstGeom>
        </p:spPr>
      </p:pic>
      <p:pic>
        <p:nvPicPr>
          <p:cNvPr id="9" name="дети играют">
            <a:hlinkClick r:id="" action="ppaction://media"/>
            <a:extLst>
              <a:ext uri="{FF2B5EF4-FFF2-40B4-BE49-F238E27FC236}">
                <a16:creationId xmlns:a16="http://schemas.microsoft.com/office/drawing/2014/main" id="{A7C78E5E-7631-4025-94AB-33D2A2903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80618" y="4295373"/>
            <a:ext cx="406400" cy="406400"/>
          </a:xfrm>
          <a:prstGeom prst="rect">
            <a:avLst/>
          </a:prstGeom>
        </p:spPr>
      </p:pic>
      <p:pic>
        <p:nvPicPr>
          <p:cNvPr id="10" name="гроза, ливень">
            <a:hlinkClick r:id="" action="ppaction://media"/>
            <a:extLst>
              <a:ext uri="{FF2B5EF4-FFF2-40B4-BE49-F238E27FC236}">
                <a16:creationId xmlns:a16="http://schemas.microsoft.com/office/drawing/2014/main" id="{8ED99A1F-EAE4-4488-9711-F5180BF019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2027" y="40921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27571-FDDB-4DE2-9813-892AF1DF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7D388-0EC9-40E0-92EA-E51E36560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35" y="2348062"/>
            <a:ext cx="2932430" cy="1956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D7248-D3A2-49D3-8C32-56404DF678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3" b="94063" l="4481" r="98982">
                        <a14:foregroundMark x1="33198" y1="72500" x2="36253" y2="96875"/>
                        <a14:foregroundMark x1="36253" y1="96875" x2="51935" y2="91875"/>
                        <a14:foregroundMark x1="51935" y1="91875" x2="53157" y2="89063"/>
                        <a14:foregroundMark x1="36660" y1="49063" x2="35234" y2="75625"/>
                        <a14:foregroundMark x1="35234" y1="75625" x2="54158" y2="88615"/>
                        <a14:foregroundMark x1="85689" y1="96547" x2="85904" y2="96331"/>
                        <a14:foregroundMark x1="97927" y1="73332" x2="98425" y2="65863"/>
                        <a14:foregroundMark x1="98750" y1="56256" x2="94501" y2="33438"/>
                        <a14:foregroundMark x1="94501" y1="33438" x2="63340" y2="15625"/>
                        <a14:foregroundMark x1="63340" y1="15625" x2="59267" y2="1563"/>
                        <a14:foregroundMark x1="99197" y1="65705" x2="99389" y2="66563"/>
                        <a14:foregroundMark x1="92057" y1="33750" x2="97158" y2="56580"/>
                        <a14:foregroundMark x1="91391" y1="83458" x2="82746" y2="86775"/>
                        <a14:foregroundMark x1="58248" y1="59375" x2="76782" y2="65000"/>
                        <a14:foregroundMark x1="76782" y1="65000" x2="63747" y2="50625"/>
                        <a14:foregroundMark x1="63747" y1="50625" x2="58045" y2="59375"/>
                        <a14:foregroundMark x1="67413" y1="51563" x2="81670" y2="64063"/>
                        <a14:foregroundMark x1="81670" y1="64063" x2="66802" y2="53125"/>
                        <a14:foregroundMark x1="66802" y1="53125" x2="65580" y2="53750"/>
                        <a14:foregroundMark x1="65988" y1="50625" x2="80855" y2="58750"/>
                        <a14:foregroundMark x1="80855" y1="58750" x2="65784" y2="47813"/>
                        <a14:foregroundMark x1="65784" y1="47813" x2="65173" y2="49063"/>
                        <a14:foregroundMark x1="50916" y1="49375" x2="50916" y2="48125"/>
                        <a14:foregroundMark x1="54379" y1="49375" x2="55397" y2="50000"/>
                        <a14:foregroundMark x1="93686" y1="61563" x2="84521" y2="84375"/>
                        <a14:foregroundMark x1="84521" y1="84375" x2="78520" y2="86382"/>
                        <a14:foregroundMark x1="54269" y1="88360" x2="51731" y2="88125"/>
                        <a14:foregroundMark x1="51731" y1="88125" x2="62118" y2="69688"/>
                        <a14:foregroundMark x1="62118" y1="69688" x2="78208" y2="70625"/>
                        <a14:foregroundMark x1="78208" y1="70625" x2="92057" y2="59688"/>
                        <a14:foregroundMark x1="63340" y1="74063" x2="79022" y2="79375"/>
                        <a14:foregroundMark x1="79022" y1="79375" x2="64358" y2="76875"/>
                        <a14:foregroundMark x1="57637" y1="77813" x2="57026" y2="79688"/>
                        <a14:foregroundMark x1="57026" y1="79375" x2="61711" y2="75000"/>
                        <a14:foregroundMark x1="57026" y1="74375" x2="58248" y2="74063"/>
                        <a14:foregroundMark x1="45621" y1="72500" x2="34827" y2="73438"/>
                        <a14:foregroundMark x1="53564" y1="53750" x2="50713" y2="52812"/>
                        <a14:foregroundMark x1="46232" y1="76250" x2="53157" y2="82813"/>
                        <a14:foregroundMark x1="39104" y1="63125" x2="37882" y2="69063"/>
                        <a14:foregroundMark x1="8554" y1="15313" x2="9369" y2="45000"/>
                        <a14:foregroundMark x1="4481" y1="21250" x2="7739" y2="55000"/>
                        <a14:backgroundMark x1="53157" y1="90938" x2="86762" y2="94063"/>
                        <a14:backgroundMark x1="86762" y1="94063" x2="89409" y2="93438"/>
                        <a14:backgroundMark x1="89409" y1="90625" x2="99593" y2="75000"/>
                        <a14:backgroundMark x1="97352" y1="66250" x2="98982" y2="50625"/>
                        <a14:backgroundMark x1="98778" y1="56250" x2="99593" y2="65625"/>
                        <a14:backgroundMark x1="95519" y1="82188" x2="98778" y2="8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4377" y="2653580"/>
            <a:ext cx="2993395" cy="1950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05E62-FFBA-41F2-AF02-8A6E90359D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8964" y="2559083"/>
            <a:ext cx="2859272" cy="21398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2F12F-F304-447C-9529-6A4D55A3BB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0620" y="2151777"/>
            <a:ext cx="2115495" cy="2554445"/>
          </a:xfrm>
          <a:prstGeom prst="rect">
            <a:avLst/>
          </a:prstGeom>
        </p:spPr>
      </p:pic>
      <p:pic>
        <p:nvPicPr>
          <p:cNvPr id="8" name="поезд едет, сигналит">
            <a:hlinkClick r:id="" action="ppaction://media"/>
            <a:extLst>
              <a:ext uri="{FF2B5EF4-FFF2-40B4-BE49-F238E27FC236}">
                <a16:creationId xmlns:a16="http://schemas.microsoft.com/office/drawing/2014/main" id="{B3767761-DC07-4F07-A8B7-139ACFE75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" y="4305048"/>
            <a:ext cx="406400" cy="406400"/>
          </a:xfrm>
          <a:prstGeom prst="rect">
            <a:avLst/>
          </a:prstGeom>
        </p:spPr>
      </p:pic>
      <p:pic>
        <p:nvPicPr>
          <p:cNvPr id="9" name="сигнал автомобиля">
            <a:hlinkClick r:id="" action="ppaction://media"/>
            <a:extLst>
              <a:ext uri="{FF2B5EF4-FFF2-40B4-BE49-F238E27FC236}">
                <a16:creationId xmlns:a16="http://schemas.microsoft.com/office/drawing/2014/main" id="{5DDC009F-AB95-4F08-8DCE-F0A220E06D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84674" y="4604469"/>
            <a:ext cx="406400" cy="406400"/>
          </a:xfrm>
          <a:prstGeom prst="rect">
            <a:avLst/>
          </a:prstGeom>
        </p:spPr>
      </p:pic>
      <p:pic>
        <p:nvPicPr>
          <p:cNvPr id="10" name="чашка разбилась">
            <a:hlinkClick r:id="" action="ppaction://media"/>
            <a:extLst>
              <a:ext uri="{FF2B5EF4-FFF2-40B4-BE49-F238E27FC236}">
                <a16:creationId xmlns:a16="http://schemas.microsoft.com/office/drawing/2014/main" id="{6414279C-7302-402F-A07F-E2AF9C849C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2698" y="4604469"/>
            <a:ext cx="406400" cy="406400"/>
          </a:xfrm>
          <a:prstGeom prst="rect">
            <a:avLst/>
          </a:prstGeom>
        </p:spPr>
      </p:pic>
      <p:pic>
        <p:nvPicPr>
          <p:cNvPr id="11" name="ребенок смеется">
            <a:hlinkClick r:id="" action="ppaction://media"/>
            <a:extLst>
              <a:ext uri="{FF2B5EF4-FFF2-40B4-BE49-F238E27FC236}">
                <a16:creationId xmlns:a16="http://schemas.microsoft.com/office/drawing/2014/main" id="{D7BC7AD7-4F12-4899-8588-A28E1E42D2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02926" y="45746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70ACD-9A5D-428E-AFF7-1127FE70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4939F-D481-4902-B3E9-0EE75CA58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058" y="2242838"/>
            <a:ext cx="1786283" cy="2505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B4833-0D72-4D99-AF46-ECAA1EC1D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394" y="2252369"/>
            <a:ext cx="2615411" cy="24961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491820-04B2-4674-9ADE-C29EAD04B3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3858" y="2114811"/>
            <a:ext cx="2353260" cy="2633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CE2574-53CB-49A6-9913-B8B6D7A115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3914" y="2042040"/>
            <a:ext cx="2621507" cy="2773920"/>
          </a:xfrm>
          <a:prstGeom prst="rect">
            <a:avLst/>
          </a:prstGeom>
        </p:spPr>
      </p:pic>
      <p:pic>
        <p:nvPicPr>
          <p:cNvPr id="8" name="стук в дверь">
            <a:hlinkClick r:id="" action="ppaction://media"/>
            <a:extLst>
              <a:ext uri="{FF2B5EF4-FFF2-40B4-BE49-F238E27FC236}">
                <a16:creationId xmlns:a16="http://schemas.microsoft.com/office/drawing/2014/main" id="{4A4FF37C-EE2B-4DA2-9499-D2B8097F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2799" y="4545310"/>
            <a:ext cx="406400" cy="406400"/>
          </a:xfrm>
          <a:prstGeom prst="rect">
            <a:avLst/>
          </a:prstGeom>
        </p:spPr>
      </p:pic>
      <p:pic>
        <p:nvPicPr>
          <p:cNvPr id="9" name="режем бумагу">
            <a:hlinkClick r:id="" action="ppaction://media"/>
            <a:extLst>
              <a:ext uri="{FF2B5EF4-FFF2-40B4-BE49-F238E27FC236}">
                <a16:creationId xmlns:a16="http://schemas.microsoft.com/office/drawing/2014/main" id="{5081EDAB-FBEE-49C5-8DD2-2244A2B5C6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94887" y="4760313"/>
            <a:ext cx="406400" cy="406400"/>
          </a:xfrm>
          <a:prstGeom prst="rect">
            <a:avLst/>
          </a:prstGeom>
        </p:spPr>
      </p:pic>
      <p:pic>
        <p:nvPicPr>
          <p:cNvPr id="10" name="чихание">
            <a:hlinkClick r:id="" action="ppaction://media"/>
            <a:extLst>
              <a:ext uri="{FF2B5EF4-FFF2-40B4-BE49-F238E27FC236}">
                <a16:creationId xmlns:a16="http://schemas.microsoft.com/office/drawing/2014/main" id="{BFCC5017-0515-4ED4-90F5-EF0B91E0D2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4088" y="4815960"/>
            <a:ext cx="406400" cy="406400"/>
          </a:xfrm>
          <a:prstGeom prst="rect">
            <a:avLst/>
          </a:prstGeom>
        </p:spPr>
      </p:pic>
      <p:pic>
        <p:nvPicPr>
          <p:cNvPr id="11" name="собака лает">
            <a:hlinkClick r:id="" action="ppaction://media"/>
            <a:extLst>
              <a:ext uri="{FF2B5EF4-FFF2-40B4-BE49-F238E27FC236}">
                <a16:creationId xmlns:a16="http://schemas.microsoft.com/office/drawing/2014/main" id="{6339A19C-3458-4B83-91FD-4D1C29C9BE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01467" y="4815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4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0135C-3766-4057-B97A-DBA6F946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9174B1-0A19-4D45-8278-53898F5B4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781" y="2240177"/>
            <a:ext cx="2566638" cy="23776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4B63A-C11C-4C06-A324-98994C4ED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0724" y="2240177"/>
            <a:ext cx="2895851" cy="2310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F56C37-50DA-437E-B734-5AD100122B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7922" y="2334673"/>
            <a:ext cx="2871465" cy="2283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CAE74-2C42-466D-B13A-987EF3ED85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9078" y="2258466"/>
            <a:ext cx="2914141" cy="2427834"/>
          </a:xfrm>
          <a:prstGeom prst="rect">
            <a:avLst/>
          </a:prstGeom>
        </p:spPr>
      </p:pic>
      <p:pic>
        <p:nvPicPr>
          <p:cNvPr id="8" name="корова мычит">
            <a:hlinkClick r:id="" action="ppaction://media"/>
            <a:extLst>
              <a:ext uri="{FF2B5EF4-FFF2-40B4-BE49-F238E27FC236}">
                <a16:creationId xmlns:a16="http://schemas.microsoft.com/office/drawing/2014/main" id="{63A713FF-C998-45F2-848E-0B7BDBA91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2650" y="4820634"/>
            <a:ext cx="406400" cy="406400"/>
          </a:xfrm>
          <a:prstGeom prst="rect">
            <a:avLst/>
          </a:prstGeom>
        </p:spPr>
      </p:pic>
      <p:pic>
        <p:nvPicPr>
          <p:cNvPr id="9" name="курица">
            <a:hlinkClick r:id="" action="ppaction://media"/>
            <a:extLst>
              <a:ext uri="{FF2B5EF4-FFF2-40B4-BE49-F238E27FC236}">
                <a16:creationId xmlns:a16="http://schemas.microsoft.com/office/drawing/2014/main" id="{5353912A-BAE6-4D58-989F-3332763406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9250" y="4956772"/>
            <a:ext cx="406400" cy="406400"/>
          </a:xfrm>
          <a:prstGeom prst="rect">
            <a:avLst/>
          </a:prstGeom>
        </p:spPr>
      </p:pic>
      <p:pic>
        <p:nvPicPr>
          <p:cNvPr id="10" name="мотор мотоцикла">
            <a:hlinkClick r:id="" action="ppaction://media"/>
            <a:extLst>
              <a:ext uri="{FF2B5EF4-FFF2-40B4-BE49-F238E27FC236}">
                <a16:creationId xmlns:a16="http://schemas.microsoft.com/office/drawing/2014/main" id="{F3E7CAF1-F745-4C68-9D24-8AD00A0649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88150" y="4915130"/>
            <a:ext cx="406400" cy="406400"/>
          </a:xfrm>
          <a:prstGeom prst="rect">
            <a:avLst/>
          </a:prstGeom>
        </p:spPr>
      </p:pic>
      <p:pic>
        <p:nvPicPr>
          <p:cNvPr id="11" name="звуки леса">
            <a:hlinkClick r:id="" action="ppaction://media"/>
            <a:extLst>
              <a:ext uri="{FF2B5EF4-FFF2-40B4-BE49-F238E27FC236}">
                <a16:creationId xmlns:a16="http://schemas.microsoft.com/office/drawing/2014/main" id="{A595189E-DE90-4A82-B2B3-328CB1A5EB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52948" y="490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44</TotalTime>
  <Words>6</Words>
  <Application>Microsoft Office PowerPoint</Application>
  <PresentationFormat>Широкоэкранный</PresentationFormat>
  <Paragraphs>2</Paragraphs>
  <Slides>6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Берлин</vt:lpstr>
      <vt:lpstr>Угадай звуки</vt:lpstr>
      <vt:lpstr>Послушай звуки и запомни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4</cp:revision>
  <dcterms:created xsi:type="dcterms:W3CDTF">2020-12-14T13:23:06Z</dcterms:created>
  <dcterms:modified xsi:type="dcterms:W3CDTF">2020-12-14T14:08:00Z</dcterms:modified>
</cp:coreProperties>
</file>