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92" r:id="rId3"/>
    <p:sldId id="279" r:id="rId4"/>
    <p:sldId id="280" r:id="rId5"/>
    <p:sldId id="281" r:id="rId6"/>
    <p:sldId id="259" r:id="rId7"/>
    <p:sldId id="288" r:id="rId8"/>
    <p:sldId id="284" r:id="rId9"/>
    <p:sldId id="282" r:id="rId10"/>
    <p:sldId id="283" r:id="rId11"/>
    <p:sldId id="286" r:id="rId12"/>
    <p:sldId id="285" r:id="rId13"/>
    <p:sldId id="287" r:id="rId14"/>
    <p:sldId id="289" r:id="rId15"/>
    <p:sldId id="269" r:id="rId16"/>
    <p:sldId id="290" r:id="rId17"/>
    <p:sldId id="29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24" autoAdjust="0"/>
    <p:restoredTop sz="94660"/>
  </p:normalViewPr>
  <p:slideViewPr>
    <p:cSldViewPr>
      <p:cViewPr>
        <p:scale>
          <a:sx n="66" d="100"/>
          <a:sy n="66" d="100"/>
        </p:scale>
        <p:origin x="-147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667BA-D005-4101-BDF5-96D5947020E0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02F9-BBC2-4B29-8028-27CDD2485E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954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A02F9-BBC2-4B29-8028-27CDD2485EB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067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5;&#1088;&#1086;&#1077;&#1082;&#1090;%20&#1052;&#1086;&#1103;%20&#1056;&#1086;&#1089;&#1089;&#1080;&#1103;\Untitled_01.avi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87;&#1088;&#1086;&#1077;&#1082;&#1090;%20&#1087;&#1086;&#1089;&#1090;&#1082;&#1088;&#1086;&#1089;&#1089;&#1080;&#1085;&#1075;%20(1)\VID_20171103_112716%20-%20&#1082;&#1086;&#1087;&#1080;&#1103;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88;&#1086;&#1077;&#1082;&#1090;%20&#1052;&#1086;&#1103;%20&#1056;&#1086;&#1089;&#1089;&#1080;&#1103;\&#1052;&#1048;&#1053;&#1059;&#1057;%20&#1050;&#1056;&#1040;&#1057;&#1053;&#1054;%20&#1057;&#1054;&#1051;&#1053;&#1067;&#1064;&#1050;&#1054;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55;&#1088;&#1086;&#1077;&#1082;&#1090;%20&#1052;&#1086;&#1103;%20&#1056;&#1086;&#1089;&#1089;&#1080;&#1103;\&#1089;&#1072;&#1084;&#1072;&#1088;&#1072;.avi" TargetMode="Externa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исунок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4" y="0"/>
            <a:ext cx="91886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2" t="53500" r="7692" b="4821"/>
          <a:stretch/>
        </p:blipFill>
        <p:spPr bwMode="auto">
          <a:xfrm>
            <a:off x="5929322" y="4578597"/>
            <a:ext cx="2961718" cy="18747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2" t="53500" r="7692" b="4821"/>
          <a:stretch/>
        </p:blipFill>
        <p:spPr bwMode="auto">
          <a:xfrm>
            <a:off x="1928794" y="714356"/>
            <a:ext cx="5203304" cy="2048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0196" y="1191017"/>
            <a:ext cx="5226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Детский проект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«Моя страна, моя Россия»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1454" y="4644851"/>
            <a:ext cx="3050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Подготовили:</a:t>
            </a:r>
          </a:p>
          <a:p>
            <a:pPr algn="r"/>
            <a:r>
              <a:rPr lang="ru-RU" sz="1600" b="1" dirty="0" err="1" smtClean="0">
                <a:solidFill>
                  <a:srgbClr val="FF0000"/>
                </a:solidFill>
              </a:rPr>
              <a:t>Багаутдинова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Ралина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</a:p>
          <a:p>
            <a:pPr algn="r"/>
            <a:r>
              <a:rPr lang="ru-RU" sz="1600" b="1" dirty="0" err="1" smtClean="0">
                <a:solidFill>
                  <a:srgbClr val="FF0000"/>
                </a:solidFill>
              </a:rPr>
              <a:t>Багаутдинова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Камила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воспитанницы </a:t>
            </a:r>
            <a:endParaRPr lang="ru-RU" sz="1600" b="1" dirty="0">
              <a:solidFill>
                <a:srgbClr val="FF0000"/>
              </a:solidFill>
            </a:endParaRPr>
          </a:p>
          <a:p>
            <a:pPr algn="r"/>
            <a:r>
              <a:rPr lang="ru-RU" sz="1600" b="1" dirty="0">
                <a:solidFill>
                  <a:srgbClr val="FF0000"/>
                </a:solidFill>
              </a:rPr>
              <a:t>СП «Детский сад Березка»</a:t>
            </a:r>
          </a:p>
          <a:p>
            <a:pPr algn="r"/>
            <a:r>
              <a:rPr lang="ru-RU" sz="1600" b="1" dirty="0">
                <a:solidFill>
                  <a:srgbClr val="FF0000"/>
                </a:solidFill>
              </a:rPr>
              <a:t>ГБОУ СОШ </a:t>
            </a:r>
            <a:r>
              <a:rPr lang="ru-RU" sz="1600" b="1" dirty="0" err="1">
                <a:solidFill>
                  <a:srgbClr val="FF0000"/>
                </a:solidFill>
              </a:rPr>
              <a:t>с.Камышла</a:t>
            </a:r>
            <a:endParaRPr lang="ru-RU" sz="1600" b="1" dirty="0">
              <a:solidFill>
                <a:srgbClr val="FF0000"/>
              </a:solidFill>
            </a:endParaRPr>
          </a:p>
          <a:p>
            <a:pPr algn="r"/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8" name="Untitled_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13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G:\посткроссинг фото\IMG_723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75" r="13416" b="5748"/>
          <a:stretch/>
        </p:blipFill>
        <p:spPr bwMode="auto">
          <a:xfrm>
            <a:off x="5508104" y="764704"/>
            <a:ext cx="3630161" cy="44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 descr="G:\посткроссинг фото\IMG_724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40" r="25145" b="13795"/>
          <a:stretch/>
        </p:blipFill>
        <p:spPr bwMode="auto">
          <a:xfrm>
            <a:off x="842682" y="3284984"/>
            <a:ext cx="3873334" cy="380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G:\посткроссинг фото\Photo16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9" t="16507" r="25427" b="25802"/>
          <a:stretch/>
        </p:blipFill>
        <p:spPr bwMode="auto">
          <a:xfrm>
            <a:off x="2627784" y="0"/>
            <a:ext cx="2880320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552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6845" y="3244334"/>
            <a:ext cx="3470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Вот сколько писем мы получили. </a:t>
            </a:r>
            <a:endParaRPr lang="ru-RU" dirty="0"/>
          </a:p>
        </p:txBody>
      </p:sp>
      <p:pic>
        <p:nvPicPr>
          <p:cNvPr id="5" name="Рисунок 4" descr="C:\Users\Пользователь\AppData\Local\Microsoft\Windows\Temporary Internet Files\Content.Word\IMG_7599.jpg"/>
          <p:cNvPicPr/>
          <p:nvPr/>
        </p:nvPicPr>
        <p:blipFill>
          <a:blip r:embed="rId4" cstate="print"/>
          <a:srcRect t="4273" b="7407"/>
          <a:stretch>
            <a:fillRect/>
          </a:stretch>
        </p:blipFill>
        <p:spPr bwMode="auto">
          <a:xfrm>
            <a:off x="500034" y="214290"/>
            <a:ext cx="8215370" cy="6215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7722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6" t="55019" r="7135" b="4664"/>
          <a:stretch/>
        </p:blipFill>
        <p:spPr bwMode="auto">
          <a:xfrm>
            <a:off x="107503" y="116632"/>
            <a:ext cx="903649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9882" y="54868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7170" name="Picture 2" descr="http://prosto.net/wp-content/uploads/2016/02/1432495940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984" y="2779679"/>
            <a:ext cx="5253984" cy="2741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79404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Сетевой проект «Вместе целая страна!» </a:t>
            </a:r>
            <a:r>
              <a:rPr lang="ru-RU" sz="2800" b="1" dirty="0">
                <a:solidFill>
                  <a:srgbClr val="7030A0"/>
                </a:solidFill>
              </a:rPr>
              <a:t>-  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обмен </a:t>
            </a:r>
            <a:r>
              <a:rPr lang="ru-RU" sz="2800" b="1" dirty="0" smtClean="0">
                <a:solidFill>
                  <a:srgbClr val="7030A0"/>
                </a:solidFill>
              </a:rPr>
              <a:t>видео сообщениями </a:t>
            </a:r>
            <a:r>
              <a:rPr lang="ru-RU" sz="2800" b="1" dirty="0">
                <a:solidFill>
                  <a:srgbClr val="7030A0"/>
                </a:solidFill>
              </a:rPr>
              <a:t>и фотоматериалами между воспитанниками и педагогами детских садов </a:t>
            </a:r>
            <a:r>
              <a:rPr lang="ru-RU" sz="2800" b="1" dirty="0" smtClean="0">
                <a:solidFill>
                  <a:srgbClr val="7030A0"/>
                </a:solidFill>
              </a:rPr>
              <a:t>России.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25838" y="2580623"/>
            <a:ext cx="53547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        В сообщениях </a:t>
            </a:r>
            <a:r>
              <a:rPr lang="ru-RU" sz="2400" b="1" dirty="0">
                <a:solidFill>
                  <a:srgbClr val="7030A0"/>
                </a:solidFill>
              </a:rPr>
              <a:t>дети предлагают сверстникам  из других детских садов поиграть в веселые игры, выполнить различные интересные задания </a:t>
            </a:r>
            <a:r>
              <a:rPr lang="ru-RU" sz="2400" b="1" dirty="0" smtClean="0">
                <a:solidFill>
                  <a:srgbClr val="7030A0"/>
                </a:solidFill>
              </a:rPr>
              <a:t> и </a:t>
            </a:r>
            <a:endParaRPr lang="ru-RU" sz="2400" b="1" dirty="0">
              <a:solidFill>
                <a:srgbClr val="7030A0"/>
              </a:solidFill>
            </a:endParaRPr>
          </a:p>
          <a:p>
            <a:r>
              <a:rPr lang="ru-RU" sz="2400" b="1" dirty="0" smtClean="0">
                <a:solidFill>
                  <a:srgbClr val="7030A0"/>
                </a:solidFill>
              </a:rPr>
              <a:t>по </a:t>
            </a:r>
            <a:r>
              <a:rPr lang="ru-RU" sz="2400" b="1" dirty="0">
                <a:solidFill>
                  <a:srgbClr val="7030A0"/>
                </a:solidFill>
              </a:rPr>
              <a:t>результатам выполненной </a:t>
            </a:r>
            <a:r>
              <a:rPr lang="ru-RU" sz="2400" b="1" dirty="0" smtClean="0">
                <a:solidFill>
                  <a:srgbClr val="7030A0"/>
                </a:solidFill>
              </a:rPr>
              <a:t>работы </a:t>
            </a:r>
            <a:r>
              <a:rPr lang="ru-RU" sz="2400" b="1" dirty="0">
                <a:solidFill>
                  <a:srgbClr val="7030A0"/>
                </a:solidFill>
              </a:rPr>
              <a:t>дети и педагоги обмениваются фото и видеоматериалами </a:t>
            </a:r>
            <a:r>
              <a:rPr lang="ru-RU" sz="2400" b="1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При </a:t>
            </a:r>
            <a:r>
              <a:rPr lang="ru-RU" sz="2400" b="1" dirty="0">
                <a:solidFill>
                  <a:srgbClr val="7030A0"/>
                </a:solidFill>
              </a:rPr>
              <a:t>желании возможен реальный обмен  сувенирами, поделками, сделанными руками воспитанников и педагогов (через Почту России)! </a:t>
            </a:r>
          </a:p>
        </p:txBody>
      </p:sp>
    </p:spTree>
    <p:extLst>
      <p:ext uri="{BB962C8B-B14F-4D97-AF65-F5344CB8AC3E}">
        <p14:creationId xmlns="" xmlns:p14="http://schemas.microsoft.com/office/powerpoint/2010/main" val="30419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6" t="55019" r="7135" b="4664"/>
          <a:stretch/>
        </p:blipFill>
        <p:spPr bwMode="auto">
          <a:xfrm>
            <a:off x="107503" y="116632"/>
            <a:ext cx="903649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9882" y="54868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6" name="VID_20171103_112716 - коп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95536" y="332656"/>
            <a:ext cx="8316416" cy="61926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19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Пользователь\AppData\Local\Microsoft\Windows\Temporary Internet Files\Content.Word\IMG_75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3842596" cy="288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Пользователь\AppData\Local\Microsoft\Windows\Temporary Internet Files\Content.Word\IMG_75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0"/>
            <a:ext cx="392909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ользователь\AppData\Local\Microsoft\Windows\Temporary Internet Files\Content.Word\IMG_7590.jpg"/>
          <p:cNvPicPr/>
          <p:nvPr/>
        </p:nvPicPr>
        <p:blipFill>
          <a:blip r:embed="rId6" cstate="print"/>
          <a:srcRect l="5417" r="3269"/>
          <a:stretch>
            <a:fillRect/>
          </a:stretch>
        </p:blipFill>
        <p:spPr bwMode="auto">
          <a:xfrm>
            <a:off x="2428860" y="3141784"/>
            <a:ext cx="4528587" cy="371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722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6" t="55019" r="7135" b="4664"/>
          <a:stretch/>
        </p:blipFill>
        <p:spPr bwMode="auto">
          <a:xfrm>
            <a:off x="107503" y="116632"/>
            <a:ext cx="903649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40383"/>
            <a:ext cx="734481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Сетевые проекты предполагают: </a:t>
            </a:r>
            <a:endParaRPr lang="ru-RU" sz="2800" b="1" u="sng" dirty="0" smtClean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>
                <a:solidFill>
                  <a:srgbClr val="7030A0"/>
                </a:solidFill>
              </a:rPr>
              <a:t>-работу с картой России,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-общение воспитателей из разных детских садов посредством переписки,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-обмен презентациями с информацией о городах для работы с детьми.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- беседы с детьми с показом презентаций о достопримечательностях других городов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- отправление открыток в другие детские сады  и  таким образом знакомство друг с другом и сбор коллекции открыток из разных уголков России. 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3808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G:\IMG_20170421_113240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14942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F:\IMG_20180201_163200.jpg"/>
          <p:cNvPicPr/>
          <p:nvPr/>
        </p:nvPicPr>
        <p:blipFill>
          <a:blip r:embed="rId4" cstate="print"/>
          <a:srcRect l="16520" t="14815"/>
          <a:stretch>
            <a:fillRect/>
          </a:stretch>
        </p:blipFill>
        <p:spPr bwMode="auto">
          <a:xfrm>
            <a:off x="4000496" y="2857496"/>
            <a:ext cx="5143504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614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-285776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AppData\Local\Microsoft\Windows\Temporary Internet Files\Content.Word\IMG_75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28604"/>
            <a:ext cx="7643866" cy="60007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3614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6" t="55019" r="7135" b="4664"/>
          <a:stretch/>
        </p:blipFill>
        <p:spPr bwMode="auto">
          <a:xfrm>
            <a:off x="0" y="71799"/>
            <a:ext cx="903649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458478"/>
            <a:ext cx="7404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95230"/>
            <a:ext cx="272573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МИНУС КРАСНО СОЛНЫШК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143900" y="60722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73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Рисунок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4" y="0"/>
            <a:ext cx="918865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2" t="53500" r="7692" b="4821"/>
          <a:stretch/>
        </p:blipFill>
        <p:spPr bwMode="auto">
          <a:xfrm>
            <a:off x="5929322" y="4578597"/>
            <a:ext cx="2961718" cy="18747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2" t="53500" r="7692" b="4821"/>
          <a:stretch/>
        </p:blipFill>
        <p:spPr bwMode="auto">
          <a:xfrm>
            <a:off x="1928794" y="714356"/>
            <a:ext cx="5203304" cy="2048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0196" y="1191017"/>
            <a:ext cx="52263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Детский проект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«Моя страна, моя Россия»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1454" y="4644851"/>
            <a:ext cx="3050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Подготовили:</a:t>
            </a:r>
          </a:p>
          <a:p>
            <a:pPr algn="r"/>
            <a:r>
              <a:rPr lang="ru-RU" sz="1600" b="1" dirty="0" err="1" smtClean="0">
                <a:solidFill>
                  <a:srgbClr val="FF0000"/>
                </a:solidFill>
              </a:rPr>
              <a:t>Багаутдинова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Ралина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</a:p>
          <a:p>
            <a:pPr algn="r"/>
            <a:r>
              <a:rPr lang="ru-RU" sz="1600" b="1" dirty="0" err="1" smtClean="0">
                <a:solidFill>
                  <a:srgbClr val="FF0000"/>
                </a:solidFill>
              </a:rPr>
              <a:t>Багаутдинова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err="1" smtClean="0">
                <a:solidFill>
                  <a:srgbClr val="FF0000"/>
                </a:solidFill>
              </a:rPr>
              <a:t>Камила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r"/>
            <a:r>
              <a:rPr lang="ru-RU" sz="1600" b="1" dirty="0" smtClean="0">
                <a:solidFill>
                  <a:srgbClr val="FF0000"/>
                </a:solidFill>
              </a:rPr>
              <a:t>воспитанницы </a:t>
            </a:r>
            <a:endParaRPr lang="ru-RU" sz="1600" b="1" dirty="0">
              <a:solidFill>
                <a:srgbClr val="FF0000"/>
              </a:solidFill>
            </a:endParaRPr>
          </a:p>
          <a:p>
            <a:pPr algn="r"/>
            <a:r>
              <a:rPr lang="ru-RU" sz="1600" b="1" dirty="0">
                <a:solidFill>
                  <a:srgbClr val="FF0000"/>
                </a:solidFill>
              </a:rPr>
              <a:t>СП «Детский сад Березка»</a:t>
            </a:r>
          </a:p>
          <a:p>
            <a:pPr algn="r"/>
            <a:r>
              <a:rPr lang="ru-RU" sz="1600" b="1" dirty="0">
                <a:solidFill>
                  <a:srgbClr val="FF0000"/>
                </a:solidFill>
              </a:rPr>
              <a:t>ГБОУ СОШ </a:t>
            </a:r>
            <a:r>
              <a:rPr lang="ru-RU" sz="1600" b="1" dirty="0" err="1">
                <a:solidFill>
                  <a:srgbClr val="FF0000"/>
                </a:solidFill>
              </a:rPr>
              <a:t>с.Камышла</a:t>
            </a:r>
            <a:endParaRPr lang="ru-RU" sz="1600" b="1" dirty="0">
              <a:solidFill>
                <a:srgbClr val="FF0000"/>
              </a:solidFill>
            </a:endParaRPr>
          </a:p>
          <a:p>
            <a:pPr algn="r"/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9263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760" y="476672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G:\IMG_657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7535" cy="330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посткроссинг фото\IMG_733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957"/>
            <a:ext cx="4591690" cy="330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thumbs.dreamstime.com/b/%D0%BF%D0%BE%D1%87%D1%82%D0%B0-%D1%8C%D0%BE%D0%BD-%D1%81%D1%8B%D1%87%D0%B0-%D0%BF%D1%80%D0%B8%D0%BD%D0%B5%D1%81-%D0%BF%D0%B8%D1%81%D1%8C%D0%BC%D0%BE-47952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6001"/>
            <a:ext cx="2641312" cy="1839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tk-gruzvoz.ru/userfiles/images/kartinki-k-goroda-rossii/bronnitsy_kart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08" t="17694" r="16476"/>
          <a:stretch/>
        </p:blipFill>
        <p:spPr bwMode="auto">
          <a:xfrm>
            <a:off x="3419872" y="3573016"/>
            <a:ext cx="4752527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1168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G:\IMG_6579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142900"/>
            <a:ext cx="485778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IMG_646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714488"/>
            <a:ext cx="507209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722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708F~1\AppData\Local\Temp\Rar$DI55.088\DSC04341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404"/>
            <a:ext cx="4149926" cy="284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Пользователь\AppData\Local\Microsoft\Windows\Temporary Internet Files\Content.Word\IMG_76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14290"/>
            <a:ext cx="414337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Пользователь\AppData\Local\Microsoft\Windows\Temporary Internet Files\Content.Word\IMG_76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429000"/>
            <a:ext cx="437417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722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F:\разное\патриотическое воспитание для выступления\зарница\IMG_4870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44824"/>
            <a:ext cx="5148064" cy="522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7" descr="F:\фото для общего собрания\1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518457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04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амар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77227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1\Desktop\1684ab0222366ed5c37451ae8bb6be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6" t="55019" r="7135" b="4664"/>
          <a:stretch/>
        </p:blipFill>
        <p:spPr bwMode="auto">
          <a:xfrm>
            <a:off x="107503" y="116632"/>
            <a:ext cx="9036497" cy="6741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9882" y="548680"/>
            <a:ext cx="61206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Посткроссинг</a:t>
            </a:r>
            <a:r>
              <a:rPr lang="ru-RU" sz="2800" b="1" dirty="0">
                <a:solidFill>
                  <a:srgbClr val="FF0000"/>
                </a:solidFill>
              </a:rPr>
              <a:t>» </a:t>
            </a:r>
            <a:r>
              <a:rPr lang="ru-RU" sz="2800" b="1" dirty="0">
                <a:solidFill>
                  <a:srgbClr val="7030A0"/>
                </a:solidFill>
              </a:rPr>
              <a:t>- 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международный интернет - проект, созданный для возможности получения открыток со всего мира. Отправляя открытки одним пользователям, участник получает их от других, незнакомых людей. </a:t>
            </a:r>
          </a:p>
        </p:txBody>
      </p:sp>
      <p:pic>
        <p:nvPicPr>
          <p:cNvPr id="2052" name="Picture 4" descr="http://2.bp.blogspot.com/-zxFmIvEt2zU/VTuwfCNgjXI/AAAAAAAABrk/_KtrA-kGTzg/s1600/rassyl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946953" cy="1545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diets.ru/data/cache/2011nov/23/55/477497_83480-7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4405"/>
            <a:ext cx="2224805" cy="241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websmi.by/wp-content/uploads/2017/07/a4fbc2cbf2a5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31990"/>
            <a:ext cx="3810920" cy="28581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378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т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571480"/>
            <a:ext cx="4215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cs typeface="Arabic Typesetting" pitchFamily="66" charset="-78"/>
              </a:rPr>
              <a:t>Как мы принимаем участие?</a:t>
            </a:r>
          </a:p>
        </p:txBody>
      </p:sp>
      <p:pic>
        <p:nvPicPr>
          <p:cNvPr id="4" name="Рисунок 3" descr="G:\посткроссинг фото\Photo1598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859" y="2995369"/>
            <a:ext cx="5079883" cy="4106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посткроссинг фото\Photo1599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65495"/>
            <a:ext cx="4345300" cy="324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посткроссинг фото\Photo161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27" t="12821" b="12660"/>
          <a:stretch/>
        </p:blipFill>
        <p:spPr bwMode="auto">
          <a:xfrm>
            <a:off x="5340494" y="3391606"/>
            <a:ext cx="3312368" cy="370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6877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183</Words>
  <Application>Microsoft Office PowerPoint</Application>
  <PresentationFormat>Экран (4:3)</PresentationFormat>
  <Paragraphs>36</Paragraphs>
  <Slides>18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54</cp:revision>
  <dcterms:created xsi:type="dcterms:W3CDTF">2018-02-06T22:04:41Z</dcterms:created>
  <dcterms:modified xsi:type="dcterms:W3CDTF">2018-03-13T09:59:06Z</dcterms:modified>
</cp:coreProperties>
</file>