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71" r:id="rId8"/>
    <p:sldId id="272" r:id="rId9"/>
    <p:sldId id="262" r:id="rId10"/>
    <p:sldId id="263" r:id="rId11"/>
    <p:sldId id="264" r:id="rId12"/>
    <p:sldId id="265" r:id="rId13"/>
    <p:sldId id="266" r:id="rId14"/>
    <p:sldId id="273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Исследовательский проект на тему:</a:t>
            </a:r>
            <a:br>
              <a:rPr lang="ru-RU" dirty="0" smtClean="0"/>
            </a:br>
            <a:r>
              <a:rPr lang="ru-RU" dirty="0" smtClean="0"/>
              <a:t>«Путешествие по городам России»</a:t>
            </a:r>
            <a:endParaRPr lang="ru-RU" dirty="0"/>
          </a:p>
        </p:txBody>
      </p:sp>
      <p:pic>
        <p:nvPicPr>
          <p:cNvPr id="4" name="Содержимое 3" descr="1598110947_723c38afe3b857c4939a62e18df0c14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1" y="2505516"/>
            <a:ext cx="5400600" cy="40504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Казани много красивых мест, но мне больше всего понравилась мечеть </a:t>
            </a:r>
            <a:r>
              <a:rPr lang="ru-RU" dirty="0" err="1" smtClean="0"/>
              <a:t>Кул</a:t>
            </a:r>
            <a:r>
              <a:rPr lang="ru-RU" dirty="0" smtClean="0"/>
              <a:t> Шарифа</a:t>
            </a:r>
            <a:endParaRPr lang="ru-RU" dirty="0"/>
          </a:p>
        </p:txBody>
      </p:sp>
      <p:pic>
        <p:nvPicPr>
          <p:cNvPr id="4" name="Содержимое 3" descr="Фотка_860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492896"/>
            <a:ext cx="2804799" cy="420719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главная мечеть Татарстана, которая расположена на территории</a:t>
            </a:r>
            <a:br>
              <a:rPr lang="ru-RU" dirty="0" smtClean="0"/>
            </a:br>
            <a:r>
              <a:rPr lang="ru-RU" dirty="0" smtClean="0"/>
              <a:t>Казанского Кремля</a:t>
            </a:r>
            <a:endParaRPr lang="ru-RU" dirty="0"/>
          </a:p>
        </p:txBody>
      </p:sp>
      <p:pic>
        <p:nvPicPr>
          <p:cNvPr id="4" name="Содержимое 3" descr="b2ap3_large_kaz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924944"/>
            <a:ext cx="5616624" cy="365642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Хотелось бы рассказать еще про один город –это </a:t>
            </a:r>
            <a:r>
              <a:rPr lang="ru-RU" dirty="0" smtClean="0"/>
              <a:t>Самара. Самара- это главный город нашей области </a:t>
            </a:r>
            <a:endParaRPr lang="ru-RU" dirty="0"/>
          </a:p>
        </p:txBody>
      </p:sp>
      <p:pic>
        <p:nvPicPr>
          <p:cNvPr id="6" name="Содержимое 5" descr="scale_1200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863" y="1988840"/>
            <a:ext cx="5832649" cy="388843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На фото вы видите достопримечательности Самары </a:t>
            </a:r>
            <a:br>
              <a:rPr lang="ru-RU" dirty="0" smtClean="0"/>
            </a:br>
            <a:r>
              <a:rPr lang="ru-RU" dirty="0" smtClean="0"/>
              <a:t>Это монумент Славы и Ладья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scale_1200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Содержимое 5" descr="dostoprimechatelnosti_samary_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04747"/>
            <a:ext cx="4038600" cy="291686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конечно же с каждой поездки мы привозим на память магнитики и другие сувениры</a:t>
            </a:r>
            <a:endParaRPr lang="ru-RU" dirty="0"/>
          </a:p>
        </p:txBody>
      </p:sp>
      <p:pic>
        <p:nvPicPr>
          <p:cNvPr id="5" name="Содержимое 4" descr="HWdLC4GW3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2029288"/>
            <a:ext cx="3072656" cy="4096875"/>
          </a:xfrm>
        </p:spPr>
      </p:pic>
      <p:pic>
        <p:nvPicPr>
          <p:cNvPr id="6" name="Содержимое 5" descr="3PACCyPlB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3833" y="1897307"/>
            <a:ext cx="2772543" cy="42288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нас в группе в садике есть </a:t>
            </a:r>
            <a:r>
              <a:rPr lang="ru-RU" dirty="0" smtClean="0"/>
              <a:t>уголок </a:t>
            </a:r>
            <a:r>
              <a:rPr lang="ru-RU" dirty="0" smtClean="0"/>
              <a:t>с </a:t>
            </a:r>
            <a:r>
              <a:rPr lang="ru-RU" dirty="0" smtClean="0"/>
              <a:t>магнитиками разных городов и я тоже решил поделиться с друзьями своими коллекциями магнитиков</a:t>
            </a:r>
            <a:endParaRPr lang="ru-RU" dirty="0"/>
          </a:p>
        </p:txBody>
      </p:sp>
      <p:pic>
        <p:nvPicPr>
          <p:cNvPr id="5" name="Содержимое 4" descr="NUzAzlnwMm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924944"/>
            <a:ext cx="2592289" cy="3753541"/>
          </a:xfrm>
        </p:spPr>
      </p:pic>
      <p:pic>
        <p:nvPicPr>
          <p:cNvPr id="6" name="Содержимое 5" descr="sqq11OKEd74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879839"/>
            <a:ext cx="2736304" cy="378727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Мне очень нравится путешествовать и рассматривать достопримечательности  разных городов России! </a:t>
            </a:r>
            <a:br>
              <a:rPr lang="ru-RU" dirty="0" smtClean="0"/>
            </a:br>
            <a:r>
              <a:rPr lang="ru-RU" dirty="0" smtClean="0"/>
              <a:t>Спасибо за внимание!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kisspng-emoticon-smiley-wink-emoji-clip-art-emoji-5abc679b27c4e7.99516701152229673116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4004469"/>
            <a:ext cx="2304256" cy="23042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хочу рассказать вам о том, что в нашей семье есть такая традиция –путешествовать по городам нашей страны!</a:t>
            </a:r>
            <a:endParaRPr lang="ru-RU" dirty="0"/>
          </a:p>
        </p:txBody>
      </p:sp>
      <p:pic>
        <p:nvPicPr>
          <p:cNvPr id="4" name="Содержимое 3" descr="car-vehicle-airplane-aircraft-Boeing-Boeing-777-Boeing-737-Airbus-Airbus-A330-Flight-Takeoff-aviation-wing-airline-2560x1600-px-atmosphere-of-earth-air-travel-airliner-jet-aircraft-wide-body-aircraft-narrow-body-air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492896"/>
            <a:ext cx="5472608" cy="342038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сегодня я хочу рассказать вам о городах, которые больше всего произвели на меня впечатление.</a:t>
            </a:r>
            <a:br>
              <a:rPr lang="ru-RU" dirty="0" smtClean="0"/>
            </a:br>
            <a:r>
              <a:rPr lang="ru-RU" dirty="0" smtClean="0"/>
              <a:t>Это Москва и Казань</a:t>
            </a:r>
            <a:endParaRPr lang="ru-RU" dirty="0"/>
          </a:p>
        </p:txBody>
      </p:sp>
      <p:pic>
        <p:nvPicPr>
          <p:cNvPr id="5" name="Содержимое 4" descr="880882_ma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7700" y="2643981"/>
            <a:ext cx="3657600" cy="2438400"/>
          </a:xfrm>
        </p:spPr>
      </p:pic>
      <p:pic>
        <p:nvPicPr>
          <p:cNvPr id="6" name="Содержимое 5" descr="kazan2306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9515"/>
            <a:ext cx="4038600" cy="246733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хочу я начать со столицы нашей Родины- это Москва</a:t>
            </a:r>
            <a:endParaRPr lang="ru-RU" dirty="0"/>
          </a:p>
        </p:txBody>
      </p:sp>
      <p:pic>
        <p:nvPicPr>
          <p:cNvPr id="4" name="Содержимое 3" descr="scale_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132856"/>
            <a:ext cx="5587289" cy="41904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Москве самая известная достопримечательность - это </a:t>
            </a:r>
            <a:br>
              <a:rPr lang="ru-RU" dirty="0" smtClean="0"/>
            </a:br>
            <a:r>
              <a:rPr lang="ru-RU" dirty="0" smtClean="0"/>
              <a:t>Красная площадь. Здесь находится </a:t>
            </a:r>
            <a:r>
              <a:rPr lang="ru-RU" dirty="0" err="1" smtClean="0"/>
              <a:t>Кремль,храм</a:t>
            </a:r>
            <a:r>
              <a:rPr lang="ru-RU" dirty="0" smtClean="0"/>
              <a:t> Василия Блаженного и мавзолей Ленина</a:t>
            </a:r>
            <a:endParaRPr lang="ru-RU" dirty="0"/>
          </a:p>
        </p:txBody>
      </p:sp>
      <p:pic>
        <p:nvPicPr>
          <p:cNvPr id="5" name="Содержимое 4" descr="YYvADpB4ZL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085381"/>
            <a:ext cx="2664296" cy="3552394"/>
          </a:xfrm>
        </p:spPr>
      </p:pic>
      <p:pic>
        <p:nvPicPr>
          <p:cNvPr id="8" name="Содержимое 7" descr="moskva_fact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429000"/>
            <a:ext cx="4038600" cy="269568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Больше всего мне запомнилась поездка в нашу столицу! Очень понравилась </a:t>
            </a:r>
            <a:r>
              <a:rPr lang="ru-RU" dirty="0" smtClean="0"/>
              <a:t>Красная </a:t>
            </a:r>
            <a:r>
              <a:rPr lang="ru-RU" dirty="0" smtClean="0"/>
              <a:t>площадь </a:t>
            </a:r>
            <a:r>
              <a:rPr lang="ru-RU" dirty="0" smtClean="0"/>
              <a:t>,она находится </a:t>
            </a:r>
            <a:r>
              <a:rPr lang="ru-RU" dirty="0" smtClean="0"/>
              <a:t>в центре </a:t>
            </a:r>
            <a:r>
              <a:rPr lang="ru-RU" dirty="0" smtClean="0"/>
              <a:t>Москвы. Расположена вдоль Москва- реки.  </a:t>
            </a:r>
            <a:r>
              <a:rPr lang="ru-RU" dirty="0" smtClean="0"/>
              <a:t>Красная означает, что красивая! </a:t>
            </a:r>
            <a:endParaRPr lang="ru-RU" dirty="0"/>
          </a:p>
        </p:txBody>
      </p:sp>
      <p:pic>
        <p:nvPicPr>
          <p:cNvPr id="8" name="Содержимое 7" descr="Kreml-Mosk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3789040"/>
            <a:ext cx="4176464" cy="234926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красной площади находится Кремль! Кремль – это место работы нашего президента, Владимира Владимировича Путина! </a:t>
            </a:r>
            <a:endParaRPr lang="ru-RU" dirty="0"/>
          </a:p>
        </p:txBody>
      </p:sp>
      <p:pic>
        <p:nvPicPr>
          <p:cNvPr id="4" name="Содержимое 3" descr="YYvADpB4Z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3284984"/>
            <a:ext cx="2376264" cy="316835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Москве мы так же побывали и на ВДНХ </a:t>
            </a:r>
            <a:endParaRPr lang="ru-RU" dirty="0"/>
          </a:p>
        </p:txBody>
      </p:sp>
      <p:pic>
        <p:nvPicPr>
          <p:cNvPr id="5" name="Содержимое 4" descr="Gyu2E7sAzj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3_icG4xp7I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Следующий город о котором хочу рассказать –</a:t>
            </a:r>
            <a:br>
              <a:rPr lang="ru-RU" dirty="0" smtClean="0"/>
            </a:br>
            <a:r>
              <a:rPr lang="ru-RU" dirty="0" smtClean="0"/>
              <a:t>это Казань столица Татарстана </a:t>
            </a:r>
            <a:endParaRPr lang="ru-RU" dirty="0"/>
          </a:p>
        </p:txBody>
      </p:sp>
      <p:pic>
        <p:nvPicPr>
          <p:cNvPr id="4" name="Содержимое 3" descr="scale_120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6887" y="2643980"/>
            <a:ext cx="5325393" cy="35502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2559</TotalTime>
  <Words>43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Исследовательский проект на тему: «Путешествие по городам России»</vt:lpstr>
      <vt:lpstr> Я хочу рассказать вам о том, что в нашей семье есть такая традиция –путешествовать по городам нашей страны!</vt:lpstr>
      <vt:lpstr>  И сегодня я хочу рассказать вам о городах, которые больше всего произвели на меня впечатление. Это Москва и Казань</vt:lpstr>
      <vt:lpstr> И хочу я начать со столицы нашей Родины- это Москва</vt:lpstr>
      <vt:lpstr>   В Москве самая известная достопримечательность - это  Красная площадь. Здесь находится Кремль,храм Василия Блаженного и мавзолей Ленина</vt:lpstr>
      <vt:lpstr>     Больше всего мне запомнилась поездка в нашу столицу! Очень понравилась Красная площадь ,она находится в центре Москвы. Расположена вдоль Москва- реки.  Красная означает, что красивая! </vt:lpstr>
      <vt:lpstr>   На красной площади находится Кремль! Кремль – это место работы нашего президента, Владимира Владимировича Путина! </vt:lpstr>
      <vt:lpstr>В Москве мы так же побывали и на ВДНХ </vt:lpstr>
      <vt:lpstr>   Следующий город о котором хочу рассказать – это Казань столица Татарстана </vt:lpstr>
      <vt:lpstr>   В Казани много красивых мест, но мне больше всего понравилась мечеть Кул Шарифа</vt:lpstr>
      <vt:lpstr>   Это главная мечеть Татарстана, которая расположена на территории Казанского Кремля</vt:lpstr>
      <vt:lpstr>Хотелось бы рассказать еще про один город –это Самара. Самара- это главный город нашей области </vt:lpstr>
      <vt:lpstr>   На фото вы видите достопримечательности Самары  Это монумент Славы и Ладья   </vt:lpstr>
      <vt:lpstr>И конечно же с каждой поездки мы привозим на память магнитики и другие сувениры</vt:lpstr>
      <vt:lpstr>  У нас в группе в садике есть уголок с магнитиками разных городов и я тоже решил поделиться с друзьями своими коллекциями магнитиков</vt:lpstr>
      <vt:lpstr>     Мне очень нравится путешествовать и рассматривать достопримечательности  разных городов России!  Спасибо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Исследовательский проект на тему: «Путешествие по городам России»</dc:title>
  <dc:creator>Линар</dc:creator>
  <cp:lastModifiedBy>Линар</cp:lastModifiedBy>
  <cp:revision>2</cp:revision>
  <dcterms:created xsi:type="dcterms:W3CDTF">2022-03-24T06:55:55Z</dcterms:created>
  <dcterms:modified xsi:type="dcterms:W3CDTF">2022-03-27T09:58:30Z</dcterms:modified>
</cp:coreProperties>
</file>