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97F7-1514-4A07-8C0A-249B57E74F63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16F306B-D2DE-4A97-991E-0E9FE532EBE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97F7-1514-4A07-8C0A-249B57E74F63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306B-D2DE-4A97-991E-0E9FE532E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97F7-1514-4A07-8C0A-249B57E74F63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306B-D2DE-4A97-991E-0E9FE532E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97F7-1514-4A07-8C0A-249B57E74F63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306B-D2DE-4A97-991E-0E9FE532EBE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97F7-1514-4A07-8C0A-249B57E74F63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16F306B-D2DE-4A97-991E-0E9FE532EBE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97F7-1514-4A07-8C0A-249B57E74F63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306B-D2DE-4A97-991E-0E9FE532EBE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97F7-1514-4A07-8C0A-249B57E74F63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306B-D2DE-4A97-991E-0E9FE532EBE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97F7-1514-4A07-8C0A-249B57E74F63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306B-D2DE-4A97-991E-0E9FE532E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97F7-1514-4A07-8C0A-249B57E74F63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306B-D2DE-4A97-991E-0E9FE532E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97F7-1514-4A07-8C0A-249B57E74F63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306B-D2DE-4A97-991E-0E9FE532EBE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97F7-1514-4A07-8C0A-249B57E74F63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16F306B-D2DE-4A97-991E-0E9FE532EBE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1E097F7-1514-4A07-8C0A-249B57E74F63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16F306B-D2DE-4A97-991E-0E9FE532EB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484784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Интерактивная игра для дошкольников.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«Вредные – полезные продукты»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94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254" y="159223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Помоги девочке выбрать полезные продукты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2612" y="1628800"/>
            <a:ext cx="1633364" cy="163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2055997" cy="144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0230" y="1029916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80" y="4221088"/>
            <a:ext cx="2124007" cy="21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717032"/>
            <a:ext cx="2088232" cy="146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887241"/>
            <a:ext cx="2621612" cy="182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05" y="1029916"/>
            <a:ext cx="2184214" cy="309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16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200" y="2280560"/>
            <a:ext cx="2389888" cy="270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27949" cy="190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432" y="94530"/>
            <a:ext cx="2241798" cy="254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0619" y="260648"/>
            <a:ext cx="2275504" cy="227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75982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9663" y="4630092"/>
            <a:ext cx="2904559" cy="222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4610" y="2620391"/>
            <a:ext cx="2604431" cy="225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04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0639" y="954546"/>
            <a:ext cx="218281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630"/>
            <a:ext cx="8686800" cy="84124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Помоги девочке убрать вредные продукты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13688"/>
            <a:ext cx="140179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0137" y="1303528"/>
            <a:ext cx="2520280" cy="150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196752"/>
            <a:ext cx="210572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356992"/>
            <a:ext cx="2195736" cy="142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0277" y="3010686"/>
            <a:ext cx="1901197" cy="142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7657" y="2980847"/>
            <a:ext cx="2016224" cy="161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843954"/>
            <a:ext cx="2767509" cy="199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0137" y="4436584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3563" y="4681487"/>
            <a:ext cx="3195128" cy="1976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5584" y="3922978"/>
            <a:ext cx="2342034" cy="156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01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какой картинке девочка  выбрала полезный завтрак?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197936"/>
            <a:ext cx="4176464" cy="277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197937"/>
            <a:ext cx="4441676" cy="277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52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67</TotalTime>
  <Words>29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Презентация PowerPoint</vt:lpstr>
      <vt:lpstr>Помоги девочке выбрать полезные продукты</vt:lpstr>
      <vt:lpstr>Презентация PowerPoint</vt:lpstr>
      <vt:lpstr>Помоги девочке убрать вредные продукты</vt:lpstr>
      <vt:lpstr>На какой картинке девочка  выбрала полезный завтрак?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Борисоглебского городского округа  Центр развития ребенка детский сад №11</dc:title>
  <dc:creator>michail</dc:creator>
  <cp:lastModifiedBy>Пользователь</cp:lastModifiedBy>
  <cp:revision>9</cp:revision>
  <dcterms:created xsi:type="dcterms:W3CDTF">2020-06-16T08:29:30Z</dcterms:created>
  <dcterms:modified xsi:type="dcterms:W3CDTF">2022-11-23T11:19:24Z</dcterms:modified>
</cp:coreProperties>
</file>