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76" r:id="rId2"/>
    <p:sldId id="277" r:id="rId3"/>
    <p:sldId id="260" r:id="rId4"/>
    <p:sldId id="297" r:id="rId5"/>
    <p:sldId id="304" r:id="rId6"/>
    <p:sldId id="311" r:id="rId7"/>
    <p:sldId id="310" r:id="rId8"/>
    <p:sldId id="309" r:id="rId9"/>
    <p:sldId id="308" r:id="rId10"/>
    <p:sldId id="307" r:id="rId11"/>
    <p:sldId id="306" r:id="rId12"/>
    <p:sldId id="305" r:id="rId13"/>
    <p:sldId id="296" r:id="rId14"/>
    <p:sldId id="312" r:id="rId15"/>
    <p:sldId id="313" r:id="rId16"/>
    <p:sldId id="314" r:id="rId17"/>
    <p:sldId id="278" r:id="rId18"/>
    <p:sldId id="281" r:id="rId19"/>
    <p:sldId id="279" r:id="rId20"/>
    <p:sldId id="280" r:id="rId21"/>
    <p:sldId id="282" r:id="rId22"/>
    <p:sldId id="283" r:id="rId23"/>
    <p:sldId id="284" r:id="rId24"/>
    <p:sldId id="287" r:id="rId25"/>
    <p:sldId id="286" r:id="rId26"/>
    <p:sldId id="294" r:id="rId27"/>
    <p:sldId id="289" r:id="rId28"/>
    <p:sldId id="292" r:id="rId29"/>
    <p:sldId id="285" r:id="rId30"/>
    <p:sldId id="290" r:id="rId31"/>
    <p:sldId id="291" r:id="rId32"/>
    <p:sldId id="288" r:id="rId33"/>
    <p:sldId id="29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4" autoAdjust="0"/>
    <p:restoredTop sz="94210" autoAdjust="0"/>
  </p:normalViewPr>
  <p:slideViewPr>
    <p:cSldViewPr>
      <p:cViewPr varScale="1">
        <p:scale>
          <a:sx n="69" d="100"/>
          <a:sy n="69" d="100"/>
        </p:scale>
        <p:origin x="-15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1331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31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1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3318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1331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13320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21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322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323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13324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325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26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327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3328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29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33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3331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32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333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3334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35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336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3337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38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339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3340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41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342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3343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44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34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3346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47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348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3349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50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351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3352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53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354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3355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56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357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3358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59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36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3361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62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363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3364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65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366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3367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68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369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3370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71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372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13373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74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375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13376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77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378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13379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80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381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13382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83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384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13385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86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3387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388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338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13390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91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392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13393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94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395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13396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97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398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13399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400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401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13402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403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404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13405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406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407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13408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409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410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13411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412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413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13414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415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416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13417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418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419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13420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421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13422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13423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13424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425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426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427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428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429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430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3431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3432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13433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34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35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36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37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38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39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40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41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42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43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44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45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46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344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44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449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450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451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2ECDE7-BF97-4611-AD00-3E6B43E7DD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47172-179C-423E-9BE8-13EE8B36AD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7155B-8E4C-4C32-A2D7-57027CFD79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8098930-A6B6-4FD9-8ACF-01A662A2CF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F724AE4-C061-4865-AC16-5EA7F1B54F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522E9-11B4-423F-854E-FE8191A62C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D50A4-64EC-46AF-A44F-7928EBB33B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7EF7E-EEDF-4291-81EF-8BD802F299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240BB-6878-4A89-95A1-45F98F21FA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725AB-F080-4E39-AEB8-EFED4D9E3C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AE0CB-4B36-4F00-B2EA-1A7608B439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A2D41-7F7F-4BA2-BE7B-2AE499CDD8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767BD-90C0-488E-9094-50FC9872B5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2291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292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29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29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295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296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297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29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29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300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301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302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03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304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305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30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0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08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30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1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1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31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1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14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31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1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17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31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1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20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32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2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23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32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2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2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32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2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29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33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3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32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33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3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35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3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38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33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4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4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34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4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44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34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4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47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34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4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50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35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5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53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35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5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5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35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5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59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36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6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62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36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6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65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36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6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36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6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1237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37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7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73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37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7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76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37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7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79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38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8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82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38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8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85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38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8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88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38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9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91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39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9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94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39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9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97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39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9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400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40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0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240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04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0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0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0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0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0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10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11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1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1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1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15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1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17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1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1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2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2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2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2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424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242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42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42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242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242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E8A7163-ED21-4701-AE83-757DC355B004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ransition spd="slow">
    <p:pull dir="ld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9may.ru/images/galery/1318.JPG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42;&#1086;&#1077;&#1085;&#1085;&#1099;&#1081;%20&#1087;&#1072;&#1088;&#1072;&#1076;%20&#1074;%20&#1052;&#1086;&#1089;&#1082;&#1074;&#1077;%202014%20%5bSoviet%20Hell%20March%5d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381000"/>
            <a:ext cx="7772400" cy="5715000"/>
          </a:xfrm>
        </p:spPr>
        <p:txBody>
          <a:bodyPr/>
          <a:lstStyle/>
          <a:p>
            <a:pPr algn="ctr">
              <a:buFontTx/>
              <a:buNone/>
            </a:pPr>
            <a:endParaRPr lang="ru-RU" dirty="0"/>
          </a:p>
          <a:p>
            <a:pPr algn="ctr">
              <a:buFontTx/>
              <a:buNone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048000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ГОРОДА-ГЕРОИ</a:t>
            </a:r>
            <a:endParaRPr lang="ru-RU" sz="6600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1268" name="Picture 4" descr="C:\Documents and Settings\admin\Мои документы\Таня\ГОРОДА_ГЕРОИ\slide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3000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220" name="Picture 2" descr="C:\Documents and Settings\admin\Мои документы\Таня\ГОРОДА_ГЕРОИ\slide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3000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195" name="Picture 2" descr="C:\Documents and Settings\admin\Мои документы\Таня\ГОРОДА_ГЕРОИ\slide_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52413" y="0"/>
            <a:ext cx="9793288" cy="7345363"/>
          </a:xfrm>
          <a:noFill/>
        </p:spPr>
      </p:pic>
    </p:spTree>
  </p:cSld>
  <p:clrMapOvr>
    <a:masterClrMapping/>
  </p:clrMapOvr>
  <p:transition spd="slow" advClick="0" advTm="13000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6388" name="Picture 2" descr="C:\Documents and Settings\admin\Мои документы\Таня\ГОРОДА_ГЕРОИ\slide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3000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Мои документы\Таня\ГОРОДА_ГЕРОИ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775" y="0"/>
            <a:ext cx="9756775" cy="731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3000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smtClean="0">
                <a:latin typeface="Courier New" panose="02070309020205020404" pitchFamily="49" charset="0"/>
              </a:rPr>
              <a:t>Блокада</a:t>
            </a:r>
            <a:r>
              <a:rPr lang="ru-RU" altLang="ru-RU" smtClean="0">
                <a:latin typeface="Courier New" panose="02070309020205020404" pitchFamily="49" charset="0"/>
              </a:rPr>
              <a:t> </a:t>
            </a:r>
            <a:r>
              <a:rPr lang="ru-RU" altLang="ru-RU" b="1" smtClean="0"/>
              <a:t>1941 – 1944 год</a:t>
            </a:r>
          </a:p>
        </p:txBody>
      </p:sp>
      <p:pic>
        <p:nvPicPr>
          <p:cNvPr id="1434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412875"/>
            <a:ext cx="425132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423703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4" descr="сын полк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3716338"/>
            <a:ext cx="2117725" cy="2952750"/>
          </a:xfrm>
          <a:prstGeom prst="rect">
            <a:avLst/>
          </a:prstGeom>
          <a:noFill/>
          <a:ln w="38100" algn="ctr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4354" name="Picture 18" descr="img170_rev2_cpgvw28a7484og0kooog0s0g0_ejcuplo1l0oo0sk8c40s8osc4_th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4365625"/>
            <a:ext cx="3744913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24" descr="Картинка 110 из 4587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149725"/>
            <a:ext cx="18430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3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2531" name="Picture 2" descr="C:\Documents and Settings\admin\Мои документы\Таня\ГОРОДА_ГЕРОИ\slide_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 advClick="0" advTm="13000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6858000" cy="458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85800" y="152400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Гор</a:t>
            </a:r>
            <a:r>
              <a:rPr lang="ru-RU" sz="2800" u="sng" dirty="0" smtClean="0"/>
              <a:t>од-герой Волгоград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4600" y="4800600"/>
            <a:ext cx="37229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Сталинградская битва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5181600"/>
            <a:ext cx="883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Женщина с мечом в руке будто бы призывает людей куда-то. Это – один из самых больших памятников в мире. Называется «Родина-Мать» и стоит он на Мамаевом кургане. Это исторический памятник где во время Сталинградской битвы происходили ожесточенные бои.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663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562600" y="24384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Женя\Рабочий стол\Презентация Геры\adolf-iv-74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2392362"/>
          </a:xfrm>
        </p:spPr>
        <p:txBody>
          <a:bodyPr/>
          <a:lstStyle/>
          <a:p>
            <a:endParaRPr lang="ru-RU" sz="4000" dirty="0"/>
          </a:p>
        </p:txBody>
      </p:sp>
      <p:pic>
        <p:nvPicPr>
          <p:cNvPr id="70659" name="Picture 3" descr="77270048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2057400"/>
            <a:ext cx="8036137" cy="4572000"/>
          </a:xfrm>
          <a:noFill/>
          <a:ln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Женя\Рабочий стол\Презентация Геры\БЗ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00240"/>
            <a:ext cx="8716090" cy="46291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52401"/>
            <a:ext cx="632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Фашисты хотели быстро захватить Сталинград. Сбросили очень много бомб. Им нужно было разрушить заводы, на них делали оружие для нашей армии. И выйти к Волге, чтобы нашей армии не поставляли оружие и военные грузы по реке.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771525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8600" y="0"/>
            <a:ext cx="6324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 здания были разрушены. Все горело, даже река. Гитлер думал что завоевал Сталинград. Но нет. Наши воины жили под лозунгом «За Волгой земли нет». 2 февраля 1943 года смогли отстоять город.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629044" cy="485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8600" y="3048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Василий Зайцев. Снайпер. Убил 225 фашистов.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28604"/>
            <a:ext cx="8072462" cy="605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572528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1966"/>
            <a:ext cx="7467600" cy="559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Гитлер хотел завоевать Сталинград за один день. А битва продолжалась 6 месяцев. После полной победы над фашистами в Сталинграде на Мамаевом Кургане построили комплекс памятников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166"/>
            <a:ext cx="9201251" cy="604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746" y="285728"/>
            <a:ext cx="9020254" cy="619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78" y="914400"/>
            <a:ext cx="903992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2400" y="1524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Площадь скорби. 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915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81400" y="2971800"/>
            <a:ext cx="6019800" cy="841375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C:\Documents and Settings\admin\Мои документы\Таня\ГОРОДА_ГЕРОИ\slide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1942" cy="585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19400" y="6019800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ЗАЛ СЛАВЫ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52" y="609600"/>
            <a:ext cx="8992348" cy="599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8866/e68e7c90-c729-4030-b618-53e093f9740c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571480"/>
            <a:ext cx="8488391" cy="56589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оенный парад в Москве 2014 [Soviet Hell March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Documents and Settings\admin\Мои документы\Таня\ГОРОДА_ГЕРОИ\slide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Мои документы\Таня\ГОРОДА_ГЕРОИ\slide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3000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5364" name="Picture 2" descr="C:\Documents and Settings\admin\Мои документы\Таня\ГОРОДА_ГЕРОИ\slide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3000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4340" name="Picture 2" descr="C:\Documents and Settings\admin\Мои документы\Таня\ГОРОДА_ГЕРОИ\slide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3000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3316" name="Picture 2" descr="C:\Documents and Settings\admin\Мои документы\Таня\ГОРОДА_ГЕРОИ\slide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3000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2292" name="Picture 2" descr="C:\Documents and Settings\admin\Мои документы\Таня\ГОРОДА_ГЕРОИ\slide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3000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алют">
  <a:themeElements>
    <a:clrScheme name="Салют 5">
      <a:dk1>
        <a:srgbClr val="FF6600"/>
      </a:dk1>
      <a:lt1>
        <a:srgbClr val="FFFFFF"/>
      </a:lt1>
      <a:dk2>
        <a:srgbClr val="003366"/>
      </a:dk2>
      <a:lt2>
        <a:srgbClr val="FFFFFF"/>
      </a:lt2>
      <a:accent1>
        <a:srgbClr val="FF99FF"/>
      </a:accent1>
      <a:accent2>
        <a:srgbClr val="FFFF99"/>
      </a:accent2>
      <a:accent3>
        <a:srgbClr val="AAADB8"/>
      </a:accent3>
      <a:accent4>
        <a:srgbClr val="DADADA"/>
      </a:accent4>
      <a:accent5>
        <a:srgbClr val="FFCAFF"/>
      </a:accent5>
      <a:accent6>
        <a:srgbClr val="E7E78A"/>
      </a:accent6>
      <a:hlink>
        <a:srgbClr val="FF3399"/>
      </a:hlink>
      <a:folHlink>
        <a:srgbClr val="FF9966"/>
      </a:folHlink>
    </a:clrScheme>
    <a:fontScheme name="Салют">
      <a:majorFont>
        <a:latin typeface="Arial Black"/>
        <a:ea typeface=""/>
        <a:cs typeface="Arial"/>
      </a:majorFont>
      <a:minorFont>
        <a:latin typeface="Arial Black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602</TotalTime>
  <Words>177</Words>
  <Application>Microsoft Office PowerPoint</Application>
  <PresentationFormat>Экран (4:3)</PresentationFormat>
  <Paragraphs>12</Paragraphs>
  <Slides>33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Салют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Блокада 1941 – 1944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RePack by Diakov</cp:lastModifiedBy>
  <cp:revision>34</cp:revision>
  <cp:lastPrinted>1601-01-01T00:00:00Z</cp:lastPrinted>
  <dcterms:created xsi:type="dcterms:W3CDTF">2015-01-27T03:47:58Z</dcterms:created>
  <dcterms:modified xsi:type="dcterms:W3CDTF">2019-03-31T19:00:14Z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