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5" r:id="rId3"/>
    <p:sldId id="261" r:id="rId4"/>
    <p:sldId id="257" r:id="rId5"/>
    <p:sldId id="263" r:id="rId6"/>
    <p:sldId id="266" r:id="rId7"/>
    <p:sldId id="271" r:id="rId8"/>
    <p:sldId id="265" r:id="rId9"/>
    <p:sldId id="264" r:id="rId10"/>
    <p:sldId id="267" r:id="rId11"/>
    <p:sldId id="256" r:id="rId12"/>
    <p:sldId id="268" r:id="rId13"/>
    <p:sldId id="269" r:id="rId14"/>
    <p:sldId id="270" r:id="rId15"/>
    <p:sldId id="272" r:id="rId16"/>
    <p:sldId id="273" r:id="rId17"/>
    <p:sldId id="25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0" b="3434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1458"/>
            <a:ext cx="903649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4400" b="1" dirty="0" smtClean="0">
              <a:ln w="28575">
                <a:solidFill>
                  <a:srgbClr val="FF0000"/>
                </a:solidFill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ru-RU" sz="4400" b="1" dirty="0" smtClean="0">
                <a:ln w="28575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  <a:p>
            <a:pPr lvl="0" algn="ctr"/>
            <a:r>
              <a:rPr lang="ru-RU" sz="4800" b="1" dirty="0" smtClean="0">
                <a:ln w="28575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ИНТЕРАКТИВНЫЕ ЗАГАДКИ </a:t>
            </a:r>
            <a:endParaRPr lang="ru-RU" sz="4000" b="1" dirty="0" smtClean="0">
              <a:ln w="28575">
                <a:solidFill>
                  <a:srgbClr val="FF0000"/>
                </a:solidFill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 algn="ctr"/>
            <a:endParaRPr lang="ru-RU" sz="3600" b="1" dirty="0">
              <a:ln w="28575">
                <a:solidFill>
                  <a:srgbClr val="FF0000"/>
                </a:solidFill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 algn="ctr"/>
            <a:r>
              <a:rPr lang="ru-RU" sz="6600" b="1" dirty="0" smtClean="0">
                <a:ln w="28575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ВОЕННАЯ ТЕХНИКА</a:t>
            </a:r>
            <a:endParaRPr lang="ru-RU" sz="4400" b="1" dirty="0" smtClean="0">
              <a:ln w="28575">
                <a:solidFill>
                  <a:srgbClr val="FF0000"/>
                </a:solidFill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endParaRPr lang="ru-RU" sz="4400" b="1" dirty="0" smtClean="0">
              <a:ln w="28575">
                <a:solidFill>
                  <a:srgbClr val="FF0000"/>
                </a:solidFill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endParaRPr lang="ru-RU" sz="4400" b="1" dirty="0" smtClean="0">
              <a:ln w="28575">
                <a:solidFill>
                  <a:srgbClr val="FF0000"/>
                </a:solidFill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740352" y="6190456"/>
            <a:ext cx="936104" cy="438311"/>
          </a:xfrm>
          <a:prstGeom prst="actionButtonForwardNex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46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7182152" y="6170302"/>
            <a:ext cx="1296144" cy="458465"/>
          </a:xfrm>
          <a:prstGeom prst="actionButtonForwardNex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5-конечная звезда 2"/>
          <p:cNvSpPr/>
          <p:nvPr/>
        </p:nvSpPr>
        <p:spPr>
          <a:xfrm>
            <a:off x="6876256" y="3717032"/>
            <a:ext cx="1584176" cy="1330399"/>
          </a:xfrm>
          <a:prstGeom prst="star5">
            <a:avLst/>
          </a:prstGeom>
          <a:solidFill>
            <a:srgbClr val="C0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16632"/>
            <a:ext cx="6840760" cy="259228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«Девушка» ходит,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Песню заводит,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Враг услышит —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Сразу не дышит.</a:t>
            </a:r>
          </a:p>
        </p:txBody>
      </p:sp>
      <p:pic>
        <p:nvPicPr>
          <p:cNvPr id="3074" name="Picture 2" descr="C:\Users\Kamyshin\Desktop\Снимок8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40" y="2708920"/>
            <a:ext cx="4864116" cy="414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1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116632"/>
            <a:ext cx="6840760" cy="259228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>
                <a:solidFill>
                  <a:srgbClr val="FF0000"/>
                </a:solidFill>
              </a:rPr>
              <a:t>Гусеницы две ползут</a:t>
            </a:r>
          </a:p>
          <a:p>
            <a:pPr lvl="0" algn="ctr"/>
            <a:r>
              <a:rPr lang="ru-RU" sz="3200" b="1" dirty="0">
                <a:solidFill>
                  <a:srgbClr val="FF0000"/>
                </a:solidFill>
              </a:rPr>
              <a:t>Башню с пушкою везут</a:t>
            </a:r>
          </a:p>
        </p:txBody>
      </p:sp>
      <p:sp>
        <p:nvSpPr>
          <p:cNvPr id="3" name="5-конечная звезда 2"/>
          <p:cNvSpPr/>
          <p:nvPr/>
        </p:nvSpPr>
        <p:spPr>
          <a:xfrm>
            <a:off x="6876256" y="3717032"/>
            <a:ext cx="1584176" cy="1330399"/>
          </a:xfrm>
          <a:prstGeom prst="star5">
            <a:avLst/>
          </a:prstGeom>
          <a:solidFill>
            <a:srgbClr val="C0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182152" y="6170302"/>
            <a:ext cx="1296144" cy="458465"/>
          </a:xfrm>
          <a:prstGeom prst="actionButtonForwardNex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Kamyshin\Desktop\Снимок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08920"/>
            <a:ext cx="4716524" cy="394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26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7182152" y="6170302"/>
            <a:ext cx="1296144" cy="458465"/>
          </a:xfrm>
          <a:prstGeom prst="actionButtonForwardNex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5-конечная звезда 2"/>
          <p:cNvSpPr/>
          <p:nvPr/>
        </p:nvSpPr>
        <p:spPr>
          <a:xfrm>
            <a:off x="6876256" y="3717032"/>
            <a:ext cx="1584176" cy="1330399"/>
          </a:xfrm>
          <a:prstGeom prst="star5">
            <a:avLst/>
          </a:prstGeom>
          <a:solidFill>
            <a:srgbClr val="C0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16632"/>
            <a:ext cx="6840760" cy="259228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Смело в небе проплывает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Обгоняя птиц полет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Человек им управляет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Что такое?</a:t>
            </a:r>
          </a:p>
        </p:txBody>
      </p:sp>
      <p:pic>
        <p:nvPicPr>
          <p:cNvPr id="4098" name="Picture 2" descr="C:\Users\Kamyshin\Desktop\Снимок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10000"/>
            <a:ext cx="5544616" cy="4018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11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7182152" y="6170302"/>
            <a:ext cx="1296144" cy="458465"/>
          </a:xfrm>
          <a:prstGeom prst="actionButtonForwardNex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5-конечная звезда 2"/>
          <p:cNvSpPr/>
          <p:nvPr/>
        </p:nvSpPr>
        <p:spPr>
          <a:xfrm>
            <a:off x="6876256" y="3717032"/>
            <a:ext cx="1584176" cy="1330399"/>
          </a:xfrm>
          <a:prstGeom prst="star5">
            <a:avLst/>
          </a:prstGeom>
          <a:solidFill>
            <a:srgbClr val="C0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16632"/>
            <a:ext cx="6840760" cy="259228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Без разгона ввысь взлетаю,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Стрекозу напоминаю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Отправляется в полет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Наш Российский …</a:t>
            </a:r>
          </a:p>
        </p:txBody>
      </p:sp>
      <p:pic>
        <p:nvPicPr>
          <p:cNvPr id="5122" name="Picture 2" descr="C:\Users\Kamyshin\Desktop\Снимок1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48" y="2708920"/>
            <a:ext cx="5196164" cy="391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61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7182152" y="6170302"/>
            <a:ext cx="1296144" cy="458465"/>
          </a:xfrm>
          <a:prstGeom prst="actionButtonForwardNex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5-конечная звезда 2"/>
          <p:cNvSpPr/>
          <p:nvPr/>
        </p:nvSpPr>
        <p:spPr>
          <a:xfrm>
            <a:off x="6876256" y="3717032"/>
            <a:ext cx="1584176" cy="1330399"/>
          </a:xfrm>
          <a:prstGeom prst="star5">
            <a:avLst/>
          </a:prstGeom>
          <a:solidFill>
            <a:srgbClr val="C0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16632"/>
            <a:ext cx="6840760" cy="259228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Моряком ты можешь стать,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Чтоб границу охранять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И служить не на земле,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А на военном …</a:t>
            </a:r>
          </a:p>
        </p:txBody>
      </p:sp>
      <p:pic>
        <p:nvPicPr>
          <p:cNvPr id="6146" name="Picture 2" descr="C:\Users\Kamyshin\Desktop\Снимок1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41" y="2708921"/>
            <a:ext cx="5118951" cy="399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25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7182152" y="6170302"/>
            <a:ext cx="1296144" cy="458465"/>
          </a:xfrm>
          <a:prstGeom prst="actionButtonForwardNex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5-конечная звезда 2"/>
          <p:cNvSpPr/>
          <p:nvPr/>
        </p:nvSpPr>
        <p:spPr>
          <a:xfrm>
            <a:off x="6876256" y="3717032"/>
            <a:ext cx="1584176" cy="1330399"/>
          </a:xfrm>
          <a:prstGeom prst="star5">
            <a:avLst/>
          </a:prstGeom>
          <a:solidFill>
            <a:srgbClr val="C0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16632"/>
            <a:ext cx="6840760" cy="259228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Под водой железный кит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Днем и ночью кит не спит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Днем и ночью под водой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Охраняет наш покой.</a:t>
            </a:r>
          </a:p>
        </p:txBody>
      </p:sp>
      <p:pic>
        <p:nvPicPr>
          <p:cNvPr id="7170" name="Picture 2" descr="C:\Users\Kamyshin\Desktop\Снимок1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83957"/>
            <a:ext cx="5256584" cy="3744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478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конечная звезда 2"/>
          <p:cNvSpPr/>
          <p:nvPr/>
        </p:nvSpPr>
        <p:spPr>
          <a:xfrm>
            <a:off x="6876256" y="3717032"/>
            <a:ext cx="1584176" cy="1330399"/>
          </a:xfrm>
          <a:prstGeom prst="star5">
            <a:avLst/>
          </a:prstGeom>
          <a:solidFill>
            <a:srgbClr val="C0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16632"/>
            <a:ext cx="6840760" cy="259228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Военных моряков любимец —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Носитель мин, корабль…</a:t>
            </a:r>
          </a:p>
        </p:txBody>
      </p:sp>
      <p:pic>
        <p:nvPicPr>
          <p:cNvPr id="8195" name="Picture 3" descr="C:\Users\Kamyshin\Desktop\Снимок1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2708920"/>
            <a:ext cx="5016549" cy="3885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Управляющая кнопка: в конец 7">
            <a:hlinkClick r:id="" action="ppaction://hlinkshowjump?jump=endshow" highlightClick="1"/>
          </p:cNvPr>
          <p:cNvSpPr/>
          <p:nvPr/>
        </p:nvSpPr>
        <p:spPr>
          <a:xfrm>
            <a:off x="7812360" y="6165304"/>
            <a:ext cx="1042416" cy="512440"/>
          </a:xfrm>
          <a:prstGeom prst="actionButtonEnd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5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027494"/>
            <a:ext cx="847829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ЗАГАДКИ О ТЕХНИКЕ</a:t>
            </a:r>
          </a:p>
          <a:p>
            <a:r>
              <a:rPr lang="ru-RU" dirty="0">
                <a:solidFill>
                  <a:srgbClr val="002060"/>
                </a:solidFill>
              </a:rPr>
              <a:t>https://ped-kopilka.ru/blogs/olga-anatolevna-sorvanova/zagadki-o-voenoi-tehnike.html</a:t>
            </a:r>
          </a:p>
          <a:p>
            <a:r>
              <a:rPr lang="ru-RU" dirty="0">
                <a:solidFill>
                  <a:srgbClr val="002060"/>
                </a:solidFill>
              </a:rPr>
              <a:t>https://funart.pro/uploads/posts/2020-03/1584105601_17-p-foni-na-temu-velikoi-otechestvennoi-voini-62.jpg ФОН ДЛЯ ПРЕЗЕНТАЦИИ</a:t>
            </a:r>
          </a:p>
          <a:p>
            <a:r>
              <a:rPr lang="ru-RU" dirty="0">
                <a:solidFill>
                  <a:srgbClr val="002060"/>
                </a:solidFill>
              </a:rPr>
              <a:t>https://абвгд55.рф/components/com_jshopping/files/img_products/full_3__79_______1__350.png ТАНК</a:t>
            </a:r>
          </a:p>
          <a:p>
            <a:r>
              <a:rPr lang="ru-RU" dirty="0">
                <a:solidFill>
                  <a:srgbClr val="002060"/>
                </a:solidFill>
              </a:rPr>
              <a:t>https://pbs.twimg.com/profile_images/445303041227780096/Ogzr2uHW.jpeg КАТАПУЛЬТА</a:t>
            </a:r>
          </a:p>
          <a:p>
            <a:r>
              <a:rPr lang="ru-RU" dirty="0">
                <a:solidFill>
                  <a:srgbClr val="002060"/>
                </a:solidFill>
              </a:rPr>
              <a:t>https://avatars.mds.yandex.net/get-pdb/1598389/62540727-216e-4216-b7dd-dc16d44330bd/s1200?webp=false КАТЮША</a:t>
            </a:r>
          </a:p>
          <a:p>
            <a:r>
              <a:rPr lang="ru-RU" dirty="0">
                <a:solidFill>
                  <a:srgbClr val="002060"/>
                </a:solidFill>
              </a:rPr>
              <a:t>https://avatars.mds.yandex.net/get-pdb/2847913/92d910ed-b629-4b42-9c68-191e878cfe81/s1200?webp=false САМОЛЕТ</a:t>
            </a:r>
          </a:p>
          <a:p>
            <a:r>
              <a:rPr lang="ru-RU" dirty="0">
                <a:solidFill>
                  <a:srgbClr val="002060"/>
                </a:solidFill>
              </a:rPr>
              <a:t>https://avatars.mds.yandex.net/get-pdb/25978/e12247c4-3795-45f3-9026-b1fd14d46a41/s1200?webp=false ВЕРТОЛЁТ</a:t>
            </a:r>
          </a:p>
          <a:p>
            <a:r>
              <a:rPr lang="ru-RU" dirty="0">
                <a:solidFill>
                  <a:srgbClr val="002060"/>
                </a:solidFill>
              </a:rPr>
              <a:t>https://seaforces.org/marint/Royal-Navy/Destroyer/D98-HMS-York_DAT/D98-HMS-York-005.jpg КОРАБЛЬ</a:t>
            </a:r>
          </a:p>
          <a:p>
            <a:r>
              <a:rPr lang="ru-RU" dirty="0">
                <a:solidFill>
                  <a:srgbClr val="002060"/>
                </a:solidFill>
              </a:rPr>
              <a:t>https://s1.1zoom.me/b5050/737/244311-stranger_1400x1050.jpg ПОДВОДНАЯ ЛОДКА</a:t>
            </a:r>
          </a:p>
          <a:p>
            <a:r>
              <a:rPr lang="ru-RU" dirty="0">
                <a:solidFill>
                  <a:srgbClr val="002060"/>
                </a:solidFill>
              </a:rPr>
              <a:t>https://www.nastol.com.ua/pic/201905/1600x900/nastol.com.ua-341197.jpg ЭСМИНЕЦ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Управляющая кнопка: в конец 4">
            <a:hlinkClick r:id="" action="ppaction://hlinkshowjump?jump=endshow" highlightClick="1"/>
          </p:cNvPr>
          <p:cNvSpPr/>
          <p:nvPr/>
        </p:nvSpPr>
        <p:spPr>
          <a:xfrm>
            <a:off x="7812360" y="6165304"/>
            <a:ext cx="1042416" cy="512440"/>
          </a:xfrm>
          <a:prstGeom prst="actionButtonEnd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1458"/>
            <a:ext cx="90364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 smtClean="0">
                <a:ln w="28575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Отгадайте загадку!</a:t>
            </a:r>
            <a:endParaRPr lang="ru-RU" sz="4400" b="1" dirty="0">
              <a:ln w="28575">
                <a:solidFill>
                  <a:srgbClr val="FF0000"/>
                </a:solidFill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4400" b="1" dirty="0">
                <a:ln w="28575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 узнать </a:t>
            </a:r>
            <a:endParaRPr lang="ru-RU" sz="4400" b="1" dirty="0" smtClean="0">
              <a:ln w="28575">
                <a:solidFill>
                  <a:srgbClr val="FF0000"/>
                </a:solidFill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ru-RU" sz="4400" b="1" dirty="0" smtClean="0">
                <a:ln w="28575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 </a:t>
            </a:r>
            <a:r>
              <a:rPr lang="ru-RU" sz="4400" b="1" dirty="0">
                <a:ln w="28575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 </a:t>
            </a:r>
            <a:endParaRPr lang="ru-RU" sz="4400" b="1" dirty="0" smtClean="0">
              <a:ln w="28575">
                <a:solidFill>
                  <a:srgbClr val="FF0000"/>
                </a:solidFill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ru-RU" sz="4400" b="1" dirty="0" smtClean="0">
                <a:ln w="28575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следует  </a:t>
            </a:r>
            <a:r>
              <a:rPr lang="ru-RU" sz="4400" b="1" dirty="0">
                <a:ln w="28575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нажать  на </a:t>
            </a:r>
            <a:r>
              <a:rPr lang="ru-RU" sz="4400" b="1" dirty="0" smtClean="0">
                <a:ln w="28575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звезду.</a:t>
            </a:r>
            <a:endParaRPr lang="ru-RU" sz="4400" b="1" dirty="0">
              <a:ln w="28575">
                <a:solidFill>
                  <a:srgbClr val="FF0000"/>
                </a:solidFill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endParaRPr lang="ru-RU" sz="4400" b="1" dirty="0" smtClean="0">
              <a:ln w="28575">
                <a:solidFill>
                  <a:srgbClr val="FF0000"/>
                </a:solidFill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endParaRPr lang="ru-RU" sz="4400" b="1" dirty="0" smtClean="0">
              <a:ln w="28575">
                <a:solidFill>
                  <a:srgbClr val="FF0000"/>
                </a:solidFill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4400" b="1" dirty="0" smtClean="0">
                <a:ln w="28575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4400" b="1" dirty="0">
                <a:ln w="28575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перехода на следующий слайд нажмите на </a:t>
            </a:r>
            <a:r>
              <a:rPr lang="ru-RU" sz="4400" b="1" dirty="0" smtClean="0">
                <a:ln w="28575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стрелку</a:t>
            </a:r>
            <a:endParaRPr lang="ru-RU" sz="4400" b="1" dirty="0">
              <a:ln w="28575">
                <a:solidFill>
                  <a:srgbClr val="FF0000"/>
                </a:solidFill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4283968" y="3068959"/>
            <a:ext cx="1008112" cy="864097"/>
          </a:xfrm>
          <a:prstGeom prst="star5">
            <a:avLst/>
          </a:prstGeom>
          <a:solidFill>
            <a:srgbClr val="C0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182152" y="6170302"/>
            <a:ext cx="1296144" cy="458465"/>
          </a:xfrm>
          <a:prstGeom prst="actionButtonForwardNex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06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116632"/>
            <a:ext cx="6840760" cy="259228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>
                <a:solidFill>
                  <a:srgbClr val="FF0000"/>
                </a:solidFill>
              </a:rPr>
              <a:t>Машина эта непростая,</a:t>
            </a:r>
          </a:p>
          <a:p>
            <a:pPr lvl="0" algn="ctr"/>
            <a:r>
              <a:rPr lang="ru-RU" sz="3200" b="1" dirty="0">
                <a:solidFill>
                  <a:srgbClr val="FF0000"/>
                </a:solidFill>
              </a:rPr>
              <a:t>Машина эта — боевая!</a:t>
            </a:r>
          </a:p>
          <a:p>
            <a:pPr lvl="0" algn="ctr"/>
            <a:r>
              <a:rPr lang="ru-RU" sz="3200" b="1" dirty="0">
                <a:solidFill>
                  <a:srgbClr val="FF0000"/>
                </a:solidFill>
              </a:rPr>
              <a:t>Как трактор, только с «хоботком» —</a:t>
            </a:r>
          </a:p>
          <a:p>
            <a:pPr lvl="0" algn="ctr"/>
            <a:r>
              <a:rPr lang="ru-RU" sz="3200" b="1" dirty="0">
                <a:solidFill>
                  <a:srgbClr val="FF0000"/>
                </a:solidFill>
              </a:rPr>
              <a:t>Всем «прикурить» даёт кругом.</a:t>
            </a:r>
          </a:p>
        </p:txBody>
      </p:sp>
      <p:sp>
        <p:nvSpPr>
          <p:cNvPr id="3" name="5-конечная звезда 2"/>
          <p:cNvSpPr/>
          <p:nvPr/>
        </p:nvSpPr>
        <p:spPr>
          <a:xfrm>
            <a:off x="6876256" y="3717032"/>
            <a:ext cx="1584176" cy="1330399"/>
          </a:xfrm>
          <a:prstGeom prst="star5">
            <a:avLst/>
          </a:prstGeom>
          <a:solidFill>
            <a:srgbClr val="C0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182152" y="6170302"/>
            <a:ext cx="1296144" cy="458465"/>
          </a:xfrm>
          <a:prstGeom prst="actionButtonForwardNex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Kamyshin\Desktop\Снимок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08920"/>
            <a:ext cx="4716524" cy="394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07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7182152" y="6170302"/>
            <a:ext cx="1296144" cy="458465"/>
          </a:xfrm>
          <a:prstGeom prst="actionButtonForwardNex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5-конечная звезда 2"/>
          <p:cNvSpPr/>
          <p:nvPr/>
        </p:nvSpPr>
        <p:spPr>
          <a:xfrm>
            <a:off x="6876256" y="3717032"/>
            <a:ext cx="1584176" cy="1330399"/>
          </a:xfrm>
          <a:prstGeom prst="star5">
            <a:avLst/>
          </a:prstGeom>
          <a:solidFill>
            <a:srgbClr val="C0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16632"/>
            <a:ext cx="6840760" cy="259228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Эта пушка не стреляет,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Камни далеко метает,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Нету в мире крепостей,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Устоявших перед ней.</a:t>
            </a:r>
          </a:p>
        </p:txBody>
      </p:sp>
      <p:pic>
        <p:nvPicPr>
          <p:cNvPr id="1026" name="Picture 2" descr="C:\Users\Kamyshin\Desktop\Снимок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54510"/>
            <a:ext cx="3556600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60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7182152" y="6170302"/>
            <a:ext cx="1296144" cy="458465"/>
          </a:xfrm>
          <a:prstGeom prst="actionButtonForwardNex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5-конечная звезда 2"/>
          <p:cNvSpPr/>
          <p:nvPr/>
        </p:nvSpPr>
        <p:spPr>
          <a:xfrm>
            <a:off x="6876256" y="3717032"/>
            <a:ext cx="1584176" cy="1330399"/>
          </a:xfrm>
          <a:prstGeom prst="star5">
            <a:avLst/>
          </a:prstGeom>
          <a:solidFill>
            <a:srgbClr val="C0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16632"/>
            <a:ext cx="6840760" cy="259228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Брызжет огнём,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Гремит, что гром.</a:t>
            </a:r>
          </a:p>
        </p:txBody>
      </p:sp>
      <p:pic>
        <p:nvPicPr>
          <p:cNvPr id="5" name="Picture 2" descr="C:\Users\Kamyshin\Desktop\Снимок6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64905"/>
            <a:ext cx="4968552" cy="3834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66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7182152" y="6170302"/>
            <a:ext cx="1296144" cy="458465"/>
          </a:xfrm>
          <a:prstGeom prst="actionButtonForwardNex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5-конечная звезда 2"/>
          <p:cNvSpPr/>
          <p:nvPr/>
        </p:nvSpPr>
        <p:spPr>
          <a:xfrm>
            <a:off x="6876256" y="3717032"/>
            <a:ext cx="1584176" cy="1330399"/>
          </a:xfrm>
          <a:prstGeom prst="star5">
            <a:avLst/>
          </a:prstGeom>
          <a:solidFill>
            <a:srgbClr val="C0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16632"/>
            <a:ext cx="6840760" cy="259228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Имя девичье носила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И врага огнём косила,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Вражьи замыслы </a:t>
            </a:r>
            <a:r>
              <a:rPr lang="ru-RU" sz="3200" b="1" dirty="0" err="1">
                <a:solidFill>
                  <a:srgbClr val="FF0000"/>
                </a:solidFill>
              </a:rPr>
              <a:t>поруша</a:t>
            </a:r>
            <a:r>
              <a:rPr lang="ru-RU" sz="3200" b="1" dirty="0">
                <a:solidFill>
                  <a:srgbClr val="FF0000"/>
                </a:solidFill>
              </a:rPr>
              <a:t>,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Легендарная ...</a:t>
            </a:r>
          </a:p>
        </p:txBody>
      </p:sp>
      <p:pic>
        <p:nvPicPr>
          <p:cNvPr id="3074" name="Picture 2" descr="C:\Users\Kamyshin\Desktop\Снимок8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08921"/>
            <a:ext cx="4680520" cy="3919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5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116632"/>
            <a:ext cx="6840760" cy="259228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>
                <a:solidFill>
                  <a:srgbClr val="FF0000"/>
                </a:solidFill>
              </a:rPr>
              <a:t>Ползёт черепаха —</a:t>
            </a:r>
          </a:p>
          <a:p>
            <a:pPr lvl="0" algn="ctr"/>
            <a:r>
              <a:rPr lang="ru-RU" sz="3200" b="1" dirty="0">
                <a:solidFill>
                  <a:srgbClr val="FF0000"/>
                </a:solidFill>
              </a:rPr>
              <a:t>Стальная рубаха,</a:t>
            </a:r>
          </a:p>
          <a:p>
            <a:pPr lvl="0" algn="ctr"/>
            <a:r>
              <a:rPr lang="ru-RU" sz="3200" b="1" dirty="0">
                <a:solidFill>
                  <a:srgbClr val="FF0000"/>
                </a:solidFill>
              </a:rPr>
              <a:t>Враг — в овраг,</a:t>
            </a:r>
          </a:p>
          <a:p>
            <a:pPr lvl="0" algn="ctr"/>
            <a:r>
              <a:rPr lang="ru-RU" sz="3200" b="1" dirty="0">
                <a:solidFill>
                  <a:srgbClr val="FF0000"/>
                </a:solidFill>
              </a:rPr>
              <a:t>И она, где враг.</a:t>
            </a:r>
          </a:p>
        </p:txBody>
      </p:sp>
      <p:sp>
        <p:nvSpPr>
          <p:cNvPr id="3" name="5-конечная звезда 2"/>
          <p:cNvSpPr/>
          <p:nvPr/>
        </p:nvSpPr>
        <p:spPr>
          <a:xfrm>
            <a:off x="6876256" y="3717032"/>
            <a:ext cx="1584176" cy="1330399"/>
          </a:xfrm>
          <a:prstGeom prst="star5">
            <a:avLst/>
          </a:prstGeom>
          <a:solidFill>
            <a:srgbClr val="C0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182152" y="6170302"/>
            <a:ext cx="1296144" cy="458465"/>
          </a:xfrm>
          <a:prstGeom prst="actionButtonForwardNex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Kamyshin\Desktop\Снимок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08920"/>
            <a:ext cx="4716524" cy="394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88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7182152" y="6170302"/>
            <a:ext cx="1296144" cy="458465"/>
          </a:xfrm>
          <a:prstGeom prst="actionButtonForwardNex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5-конечная звезда 2"/>
          <p:cNvSpPr/>
          <p:nvPr/>
        </p:nvSpPr>
        <p:spPr>
          <a:xfrm>
            <a:off x="6876256" y="3717032"/>
            <a:ext cx="1584176" cy="1330399"/>
          </a:xfrm>
          <a:prstGeom prst="star5">
            <a:avLst/>
          </a:prstGeom>
          <a:solidFill>
            <a:srgbClr val="C0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16632"/>
            <a:ext cx="6840760" cy="259228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На горе-горушке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Стоят старушки,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Если охнут,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Люди оглохнут.</a:t>
            </a:r>
          </a:p>
        </p:txBody>
      </p:sp>
      <p:pic>
        <p:nvPicPr>
          <p:cNvPr id="2050" name="Picture 2" descr="C:\Users\Kamyshin\Desktop\Снимок7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68959"/>
            <a:ext cx="4792199" cy="379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14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7182152" y="6170302"/>
            <a:ext cx="1296144" cy="458465"/>
          </a:xfrm>
          <a:prstGeom prst="actionButtonForwardNext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5-конечная звезда 2"/>
          <p:cNvSpPr/>
          <p:nvPr/>
        </p:nvSpPr>
        <p:spPr>
          <a:xfrm>
            <a:off x="6876256" y="3717032"/>
            <a:ext cx="1584176" cy="1330399"/>
          </a:xfrm>
          <a:prstGeom prst="star5">
            <a:avLst/>
          </a:prstGeom>
          <a:solidFill>
            <a:srgbClr val="C0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16632"/>
            <a:ext cx="6840760" cy="259228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Под огнём, под пулями напрямик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Всю войну прошел наш ...</a:t>
            </a:r>
          </a:p>
        </p:txBody>
      </p:sp>
      <p:pic>
        <p:nvPicPr>
          <p:cNvPr id="5" name="Picture 2" descr="C:\Users\Kamyshin\Desktop\Снимок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70313"/>
            <a:ext cx="5040560" cy="3748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7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275</Words>
  <Application>Microsoft Office PowerPoint</Application>
  <PresentationFormat>Экран (4:3)</PresentationFormat>
  <Paragraphs>71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Kamyshin</dc:creator>
  <cp:lastModifiedBy>Пользователь</cp:lastModifiedBy>
  <cp:revision>26</cp:revision>
  <dcterms:created xsi:type="dcterms:W3CDTF">2020-05-04T04:49:07Z</dcterms:created>
  <dcterms:modified xsi:type="dcterms:W3CDTF">2025-04-02T05:43:15Z</dcterms:modified>
</cp:coreProperties>
</file>