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5" r:id="rId3"/>
    <p:sldId id="261" r:id="rId4"/>
    <p:sldId id="257" r:id="rId5"/>
    <p:sldId id="263" r:id="rId6"/>
    <p:sldId id="266" r:id="rId7"/>
    <p:sldId id="271" r:id="rId8"/>
    <p:sldId id="265" r:id="rId9"/>
    <p:sldId id="264" r:id="rId10"/>
    <p:sldId id="267" r:id="rId11"/>
    <p:sldId id="256" r:id="rId12"/>
    <p:sldId id="268" r:id="rId13"/>
    <p:sldId id="269" r:id="rId14"/>
    <p:sldId id="270" r:id="rId15"/>
    <p:sldId id="272" r:id="rId16"/>
    <p:sldId id="273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30" b="3434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1458"/>
            <a:ext cx="903649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</a:p>
          <a:p>
            <a:pPr lvl="0" algn="ctr"/>
            <a:r>
              <a:rPr lang="ru-RU" sz="48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ИНТЕРАКТИВНЫЕ ЗАГАДКИ </a:t>
            </a:r>
            <a:endParaRPr lang="ru-RU" sz="40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algn="ctr"/>
            <a:endParaRPr lang="ru-RU" sz="3600" b="1" dirty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 lvl="0" algn="ctr"/>
            <a:r>
              <a:rPr lang="ru-RU" sz="66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ВОЕННАЯ ТЕХНИКА</a:t>
            </a: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7740352" y="6190456"/>
            <a:ext cx="936104" cy="438311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946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«Девушка» ходит,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Песню заводит,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Враг услышит —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Сразу не дышит.</a:t>
            </a:r>
          </a:p>
        </p:txBody>
      </p:sp>
      <p:pic>
        <p:nvPicPr>
          <p:cNvPr id="3074" name="Picture 2" descr="C:\Users\Kamyshin\Desktop\Снимок8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940" y="2708920"/>
            <a:ext cx="4864116" cy="414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913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Гусеницы две ползут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Башню с пушкою везут</a:t>
            </a:r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Kamyshin\Desktop\Снимок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4716524" cy="394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226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Смело в небе проплывает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Обгоняя птиц полет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Человек им управляет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Что такое?</a:t>
            </a:r>
          </a:p>
        </p:txBody>
      </p:sp>
      <p:pic>
        <p:nvPicPr>
          <p:cNvPr id="4098" name="Picture 2" descr="C:\Users\Kamyshin\Desktop\Снимок9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610000"/>
            <a:ext cx="5544616" cy="4018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911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Без разгона ввысь взлетаю,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Стрекозу напоминаю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Отправляется в полет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Наш Российский …</a:t>
            </a:r>
          </a:p>
        </p:txBody>
      </p:sp>
      <p:pic>
        <p:nvPicPr>
          <p:cNvPr id="5122" name="Picture 2" descr="C:\Users\Kamyshin\Desktop\Снимок11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948" y="2708920"/>
            <a:ext cx="5196164" cy="3919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618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Моряком ты можешь стать,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Чтоб границу охранять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И служить не на земле,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А на военном …</a:t>
            </a:r>
          </a:p>
        </p:txBody>
      </p:sp>
      <p:pic>
        <p:nvPicPr>
          <p:cNvPr id="6146" name="Picture 2" descr="C:\Users\Kamyshin\Desktop\Снимок1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741" y="2708921"/>
            <a:ext cx="5118951" cy="3995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9252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Под водой железный кит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Днем и ночью кит не спит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Днем и ночью под водой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Охраняет наш покой.</a:t>
            </a:r>
          </a:p>
        </p:txBody>
      </p:sp>
      <p:pic>
        <p:nvPicPr>
          <p:cNvPr id="7170" name="Picture 2" descr="C:\Users\Kamyshin\Desktop\Снимок13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EFF"/>
              </a:clrFrom>
              <a:clrTo>
                <a:srgbClr val="FFFE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83957"/>
            <a:ext cx="5256584" cy="3744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47898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Военных моряков любимец —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Носитель мин, корабль…</a:t>
            </a:r>
          </a:p>
        </p:txBody>
      </p:sp>
      <p:pic>
        <p:nvPicPr>
          <p:cNvPr id="8195" name="Picture 3" descr="C:\Users\Kamyshin\Desktop\Снимок1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563" y="2708920"/>
            <a:ext cx="5016549" cy="38858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Управляющая кнопка: в конец 7">
            <a:hlinkClick r:id="" action="ppaction://hlinkshowjump?jump=endshow" highlightClick="1"/>
          </p:cNvPr>
          <p:cNvSpPr/>
          <p:nvPr/>
        </p:nvSpPr>
        <p:spPr>
          <a:xfrm>
            <a:off x="7812360" y="6165304"/>
            <a:ext cx="1042416" cy="512440"/>
          </a:xfrm>
          <a:prstGeom prst="actionButtonEnd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65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027494"/>
            <a:ext cx="847829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rgbClr val="002060"/>
                </a:solidFill>
              </a:rPr>
              <a:t>ЗАГАДКИ О ТЕХНИКЕ</a:t>
            </a:r>
          </a:p>
          <a:p>
            <a:r>
              <a:rPr lang="ru-RU" dirty="0">
                <a:solidFill>
                  <a:srgbClr val="002060"/>
                </a:solidFill>
              </a:rPr>
              <a:t>https://ped-kopilka.ru/blogs/olga-anatolevna-sorvanova/zagadki-o-voenoi-tehnike.html</a:t>
            </a:r>
          </a:p>
          <a:p>
            <a:r>
              <a:rPr lang="ru-RU" dirty="0">
                <a:solidFill>
                  <a:srgbClr val="002060"/>
                </a:solidFill>
              </a:rPr>
              <a:t>https://funart.pro/uploads/posts/2020-03/1584105601_17-p-foni-na-temu-velikoi-otechestvennoi-voini-62.jpg ФОН ДЛЯ ПРЕЗЕНТАЦИИ</a:t>
            </a:r>
          </a:p>
          <a:p>
            <a:r>
              <a:rPr lang="ru-RU" dirty="0">
                <a:solidFill>
                  <a:srgbClr val="002060"/>
                </a:solidFill>
              </a:rPr>
              <a:t>https://абвгд55.рф/components/com_jshopping/files/img_products/full_3__79_______1__350.png ТАНК</a:t>
            </a:r>
          </a:p>
          <a:p>
            <a:r>
              <a:rPr lang="ru-RU" dirty="0">
                <a:solidFill>
                  <a:srgbClr val="002060"/>
                </a:solidFill>
              </a:rPr>
              <a:t>https://pbs.twimg.com/profile_images/445303041227780096/Ogzr2uHW.jpeg КАТАПУЛЬТА</a:t>
            </a:r>
          </a:p>
          <a:p>
            <a:r>
              <a:rPr lang="ru-RU" dirty="0">
                <a:solidFill>
                  <a:srgbClr val="002060"/>
                </a:solidFill>
              </a:rPr>
              <a:t>https://avatars.mds.yandex.net/get-pdb/1598389/62540727-216e-4216-b7dd-dc16d44330bd/s1200?webp=false КАТЮША</a:t>
            </a:r>
          </a:p>
          <a:p>
            <a:r>
              <a:rPr lang="ru-RU" dirty="0">
                <a:solidFill>
                  <a:srgbClr val="002060"/>
                </a:solidFill>
              </a:rPr>
              <a:t>https://avatars.mds.yandex.net/get-pdb/2847913/92d910ed-b629-4b42-9c68-191e878cfe81/s1200?webp=false САМОЛЕТ</a:t>
            </a:r>
          </a:p>
          <a:p>
            <a:r>
              <a:rPr lang="ru-RU" dirty="0">
                <a:solidFill>
                  <a:srgbClr val="002060"/>
                </a:solidFill>
              </a:rPr>
              <a:t>https://avatars.mds.yandex.net/get-pdb/25978/e12247c4-3795-45f3-9026-b1fd14d46a41/s1200?webp=false ВЕРТОЛЁТ</a:t>
            </a:r>
          </a:p>
          <a:p>
            <a:r>
              <a:rPr lang="ru-RU" dirty="0">
                <a:solidFill>
                  <a:srgbClr val="002060"/>
                </a:solidFill>
              </a:rPr>
              <a:t>https://seaforces.org/marint/Royal-Navy/Destroyer/D98-HMS-York_DAT/D98-HMS-York-005.jpg КОРАБЛЬ</a:t>
            </a:r>
          </a:p>
          <a:p>
            <a:r>
              <a:rPr lang="ru-RU" dirty="0">
                <a:solidFill>
                  <a:srgbClr val="002060"/>
                </a:solidFill>
              </a:rPr>
              <a:t>https://s1.1zoom.me/b5050/737/244311-stranger_1400x1050.jpg ПОДВОДНАЯ ЛОДКА</a:t>
            </a:r>
          </a:p>
          <a:p>
            <a:r>
              <a:rPr lang="ru-RU" dirty="0">
                <a:solidFill>
                  <a:srgbClr val="002060"/>
                </a:solidFill>
              </a:rPr>
              <a:t>https://www.nastol.com.ua/pic/201905/1600x900/nastol.com.ua-341197.jpg ЭСМИНЕЦ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5" name="Управляющая кнопка: в конец 4">
            <a:hlinkClick r:id="" action="ppaction://hlinkshowjump?jump=endshow" highlightClick="1"/>
          </p:cNvPr>
          <p:cNvSpPr/>
          <p:nvPr/>
        </p:nvSpPr>
        <p:spPr>
          <a:xfrm>
            <a:off x="7812360" y="6165304"/>
            <a:ext cx="1042416" cy="512440"/>
          </a:xfrm>
          <a:prstGeom prst="actionButtonEnd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8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1458"/>
            <a:ext cx="903649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Отгадайте загадку!</a:t>
            </a:r>
            <a:endParaRPr lang="ru-RU" sz="4400" b="1" dirty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r>
              <a:rPr lang="ru-RU" sz="4400" b="1" dirty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Чтобы узнать </a:t>
            </a: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правильный </a:t>
            </a:r>
            <a:r>
              <a:rPr lang="ru-RU" sz="4400" b="1" dirty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 </a:t>
            </a: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 algn="ctr"/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следует  </a:t>
            </a:r>
            <a:r>
              <a:rPr lang="ru-RU" sz="4400" b="1" dirty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нажать  на </a:t>
            </a:r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звезду.</a:t>
            </a:r>
            <a:endParaRPr lang="ru-RU" sz="4400" b="1" dirty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endParaRPr lang="ru-RU" sz="4400" b="1" dirty="0" smtClean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571500" lvl="0" indent="-571500" algn="ctr">
              <a:buFont typeface="Arial" panose="020B0604020202020204" pitchFamily="34" charset="0"/>
              <a:buChar char="•"/>
            </a:pPr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</a:t>
            </a:r>
            <a:r>
              <a:rPr lang="ru-RU" sz="4400" b="1" dirty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перехода на следующий слайд нажмите на </a:t>
            </a:r>
            <a:r>
              <a:rPr lang="ru-RU" sz="4400" b="1" dirty="0" smtClean="0">
                <a:ln w="28575"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стрелку</a:t>
            </a:r>
            <a:endParaRPr lang="ru-RU" sz="4400" b="1" dirty="0">
              <a:ln w="28575"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5-конечная звезда 4"/>
          <p:cNvSpPr/>
          <p:nvPr/>
        </p:nvSpPr>
        <p:spPr>
          <a:xfrm>
            <a:off x="4283968" y="3068959"/>
            <a:ext cx="1008112" cy="864097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далее 6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6068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Машина эта непростая,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Машина эта — боевая!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Как трактор, только с «хоботком» —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Всем «прикурить» даёт кругом.</a:t>
            </a:r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Kamyshin\Desktop\Снимок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4716524" cy="394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9078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Эта пушка не стреляет,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Камни далеко метает,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Нету в мире крепостей,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Устоявших перед ней.</a:t>
            </a:r>
          </a:p>
        </p:txBody>
      </p:sp>
      <p:pic>
        <p:nvPicPr>
          <p:cNvPr id="1026" name="Picture 2" descr="C:\Users\Kamyshin\Desktop\Снимок5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754510"/>
            <a:ext cx="3556600" cy="36450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8606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Брызжет огнём,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Гремит, что гром.</a:t>
            </a:r>
          </a:p>
        </p:txBody>
      </p:sp>
      <p:pic>
        <p:nvPicPr>
          <p:cNvPr id="5" name="Picture 2" descr="C:\Users\Kamyshin\Desktop\Снимок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564905"/>
            <a:ext cx="4968552" cy="38346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466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Имя девичье носила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И врага огнём косила,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Вражьи замыслы </a:t>
            </a:r>
            <a:r>
              <a:rPr lang="ru-RU" sz="3200" b="1" dirty="0" err="1">
                <a:solidFill>
                  <a:srgbClr val="FF0000"/>
                </a:solidFill>
              </a:rPr>
              <a:t>поруша</a:t>
            </a:r>
            <a:r>
              <a:rPr lang="ru-RU" sz="3200" b="1" dirty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Легендарная ...</a:t>
            </a:r>
          </a:p>
        </p:txBody>
      </p:sp>
      <p:pic>
        <p:nvPicPr>
          <p:cNvPr id="3074" name="Picture 2" descr="C:\Users\Kamyshin\Desktop\Снимок8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708921"/>
            <a:ext cx="4680520" cy="3919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853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Ползёт черепаха —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Стальная рубаха,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Враг — в овраг,</a:t>
            </a:r>
          </a:p>
          <a:p>
            <a:pPr lvl="0" algn="ctr"/>
            <a:r>
              <a:rPr lang="ru-RU" sz="3200" b="1" dirty="0">
                <a:solidFill>
                  <a:srgbClr val="FF0000"/>
                </a:solidFill>
              </a:rPr>
              <a:t>И она, где враг.</a:t>
            </a:r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Управляющая кнопка: далее 4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26" name="Picture 2" descr="C:\Users\Kamyshin\Desktop\Снимок2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708920"/>
            <a:ext cx="4716524" cy="3943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088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На горе-горушке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Стоят старушки,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Если охнут,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Люди оглохнут.</a:t>
            </a:r>
          </a:p>
        </p:txBody>
      </p:sp>
      <p:pic>
        <p:nvPicPr>
          <p:cNvPr id="2050" name="Picture 2" descr="C:\Users\Kamyshin\Desktop\Снимок7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3068959"/>
            <a:ext cx="4792199" cy="3793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6143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алее 1">
            <a:hlinkClick r:id="" action="ppaction://hlinkshowjump?jump=nextslide" highlightClick="1"/>
          </p:cNvPr>
          <p:cNvSpPr/>
          <p:nvPr/>
        </p:nvSpPr>
        <p:spPr>
          <a:xfrm>
            <a:off x="7182152" y="6170302"/>
            <a:ext cx="1296144" cy="458465"/>
          </a:xfrm>
          <a:prstGeom prst="actionButtonForwardNext">
            <a:avLst/>
          </a:prstGeom>
          <a:solidFill>
            <a:srgbClr val="C0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5-конечная звезда 2"/>
          <p:cNvSpPr/>
          <p:nvPr/>
        </p:nvSpPr>
        <p:spPr>
          <a:xfrm>
            <a:off x="6876256" y="3717032"/>
            <a:ext cx="1584176" cy="1330399"/>
          </a:xfrm>
          <a:prstGeom prst="star5">
            <a:avLst/>
          </a:prstGeom>
          <a:solidFill>
            <a:srgbClr val="C00000"/>
          </a:solidFill>
          <a:ln>
            <a:solidFill>
              <a:srgbClr val="FF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07704" y="116632"/>
            <a:ext cx="6840760" cy="2592288"/>
          </a:xfrm>
          <a:prstGeom prst="rect">
            <a:avLst/>
          </a:prstGeom>
          <a:solidFill>
            <a:srgbClr val="FFC000"/>
          </a:solidFill>
          <a:ln>
            <a:solidFill>
              <a:srgbClr val="FF00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Под огнём, под пулями напрямик</a:t>
            </a:r>
          </a:p>
          <a:p>
            <a:pPr algn="ctr"/>
            <a:r>
              <a:rPr lang="ru-RU" sz="3200" b="1" dirty="0">
                <a:solidFill>
                  <a:srgbClr val="FF0000"/>
                </a:solidFill>
              </a:rPr>
              <a:t>Всю войну прошел наш ...</a:t>
            </a:r>
          </a:p>
        </p:txBody>
      </p:sp>
      <p:pic>
        <p:nvPicPr>
          <p:cNvPr id="5" name="Picture 2" descr="C:\Users\Kamyshin\Desktop\Снимок4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670313"/>
            <a:ext cx="5040560" cy="3748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755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275</Words>
  <Application>Microsoft Office PowerPoint</Application>
  <PresentationFormat>Экран (4:3)</PresentationFormat>
  <Paragraphs>71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Arial</vt:lpstr>
      <vt:lpstr>Calibri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Kamyshin</dc:creator>
  <cp:lastModifiedBy>Пользователь</cp:lastModifiedBy>
  <cp:revision>26</cp:revision>
  <dcterms:created xsi:type="dcterms:W3CDTF">2020-05-04T04:49:07Z</dcterms:created>
  <dcterms:modified xsi:type="dcterms:W3CDTF">2025-04-02T05:43:15Z</dcterms:modified>
</cp:coreProperties>
</file>